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854552cacfc41e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fc1aa13d7ed4818"/>
  </p:sldMasterIdLst>
  <p:sldIdLst>
    <p:sldId xmlns:r="http://schemas.openxmlformats.org/officeDocument/2006/relationships" id="256" r:id="R17169c4ce5dc48b3"/>
    <p:sldId xmlns:r="http://schemas.openxmlformats.org/officeDocument/2006/relationships" id="257" r:id="Rd9d72028b96e4f0a"/>
    <p:sldId xmlns:r="http://schemas.openxmlformats.org/officeDocument/2006/relationships" id="258" r:id="R735e0d829ec44559"/>
    <p:sldId xmlns:r="http://schemas.openxmlformats.org/officeDocument/2006/relationships" id="259" r:id="R8c7f549194da46ae"/>
    <p:sldId xmlns:r="http://schemas.openxmlformats.org/officeDocument/2006/relationships" id="260" r:id="R58a8773f2c6b497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c1aa13d7ed4818" /><Relationship Type="http://schemas.openxmlformats.org/officeDocument/2006/relationships/slide" Target="/ppt/slides/slide1.xml" Id="R17169c4ce5dc48b3" /><Relationship Type="http://schemas.openxmlformats.org/officeDocument/2006/relationships/slide" Target="/ppt/slides/slide2.xml" Id="Rd9d72028b96e4f0a" /><Relationship Type="http://schemas.openxmlformats.org/officeDocument/2006/relationships/slide" Target="/ppt/slides/slide3.xml" Id="R735e0d829ec44559" /><Relationship Type="http://schemas.openxmlformats.org/officeDocument/2006/relationships/slide" Target="/ppt/slides/slide4.xml" Id="R8c7f549194da46ae" /><Relationship Type="http://schemas.openxmlformats.org/officeDocument/2006/relationships/slide" Target="/ppt/slides/slide5.xml" Id="R58a8773f2c6b497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984f0a16794b3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cc36c4ab534b27" /><Relationship Type="http://schemas.openxmlformats.org/officeDocument/2006/relationships/theme" Target="/ppt/slideMasters/theme/theme1.xml" Id="R5e8df8b0182f49e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4cc36c4ab534b2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8cc58f6183405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a0e76b78cb432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75aa7702da406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a05f39d89e49f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65c3c6eb6f462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BARBU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BARBU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BARBU SOKN ble etablert [år] og holder til i Arendal.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BARBU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BARBU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BARBU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Nyli terrasse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4844 Arendal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37 01 34 61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barbu.menighet@agderkirken.no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www.arendal.kirken.no/barbu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976 992 083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BARBU SOKN</a:t>
            </a:r>
          </a:p>
        </p:txBody>
      </p:sp>
    </p:spTree>
  </p:cSld>
  <p:clrMapOvr>
    <a:masterClrMapping xmlns:a="http://schemas.openxmlformats.org/drawingml/2006/main"/>
  </p:clrMapOvr>
</p:sld>
</file>