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e101e207c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a4c914a7e41fd"/>
  </p:sldMasterIdLst>
  <p:sldIdLst>
    <p:sldId xmlns:r="http://schemas.openxmlformats.org/officeDocument/2006/relationships" id="256" r:id="R0d9ee6ad06b94761"/>
    <p:sldId xmlns:r="http://schemas.openxmlformats.org/officeDocument/2006/relationships" id="257" r:id="R30204307d3cb4e83"/>
    <p:sldId xmlns:r="http://schemas.openxmlformats.org/officeDocument/2006/relationships" id="258" r:id="R53efc9cf02ec4471"/>
    <p:sldId xmlns:r="http://schemas.openxmlformats.org/officeDocument/2006/relationships" id="259" r:id="R456d5cc359f04b55"/>
    <p:sldId xmlns:r="http://schemas.openxmlformats.org/officeDocument/2006/relationships" id="260" r:id="Ra48c623ef0e0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a4c914a7e41fd" /><Relationship Type="http://schemas.openxmlformats.org/officeDocument/2006/relationships/slide" Target="/ppt/slides/slide1.xml" Id="R0d9ee6ad06b94761" /><Relationship Type="http://schemas.openxmlformats.org/officeDocument/2006/relationships/slide" Target="/ppt/slides/slide2.xml" Id="R30204307d3cb4e83" /><Relationship Type="http://schemas.openxmlformats.org/officeDocument/2006/relationships/slide" Target="/ppt/slides/slide3.xml" Id="R53efc9cf02ec4471" /><Relationship Type="http://schemas.openxmlformats.org/officeDocument/2006/relationships/slide" Target="/ppt/slides/slide4.xml" Id="R456d5cc359f04b55" /><Relationship Type="http://schemas.openxmlformats.org/officeDocument/2006/relationships/slide" Target="/ppt/slides/slide5.xml" Id="Ra48c623ef0e0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96a1efc69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4f3e6f5644a60" /><Relationship Type="http://schemas.openxmlformats.org/officeDocument/2006/relationships/theme" Target="/ppt/slideMasters/theme/theme1.xml" Id="Rcfdaca161a74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4f3e6f564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1956dda40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29444332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77fa1450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ccbf668c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f2d18120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SULA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SULA SOKN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Sloghaugvegen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kyrkjekontoret@sula.kommune.no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www.kyrkja.no/sula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976 997 328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