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4b955e514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44fa06b414aef"/>
  </p:sldMasterIdLst>
  <p:sldIdLst>
    <p:sldId xmlns:r="http://schemas.openxmlformats.org/officeDocument/2006/relationships" id="256" r:id="R4bbf3731b9304f1a"/>
    <p:sldId xmlns:r="http://schemas.openxmlformats.org/officeDocument/2006/relationships" id="257" r:id="Ra38c25b3cfbd45f8"/>
    <p:sldId xmlns:r="http://schemas.openxmlformats.org/officeDocument/2006/relationships" id="258" r:id="R60c378761dbf4fdc"/>
    <p:sldId xmlns:r="http://schemas.openxmlformats.org/officeDocument/2006/relationships" id="259" r:id="Ra49a8913641740d1"/>
    <p:sldId xmlns:r="http://schemas.openxmlformats.org/officeDocument/2006/relationships" id="260" r:id="Rc81ce0f26997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44fa06b414aef" /><Relationship Type="http://schemas.openxmlformats.org/officeDocument/2006/relationships/slide" Target="/ppt/slides/slide1.xml" Id="R4bbf3731b9304f1a" /><Relationship Type="http://schemas.openxmlformats.org/officeDocument/2006/relationships/slide" Target="/ppt/slides/slide2.xml" Id="Ra38c25b3cfbd45f8" /><Relationship Type="http://schemas.openxmlformats.org/officeDocument/2006/relationships/slide" Target="/ppt/slides/slide3.xml" Id="R60c378761dbf4fdc" /><Relationship Type="http://schemas.openxmlformats.org/officeDocument/2006/relationships/slide" Target="/ppt/slides/slide4.xml" Id="Ra49a8913641740d1" /><Relationship Type="http://schemas.openxmlformats.org/officeDocument/2006/relationships/slide" Target="/ppt/slides/slide5.xml" Id="Rc81ce0f26997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72bbd1e98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e50d69ef42c9" /><Relationship Type="http://schemas.openxmlformats.org/officeDocument/2006/relationships/theme" Target="/ppt/slideMasters/theme/theme1.xml" Id="R36b1b06cb0e4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3e50d69ef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839a1a75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63cd17a17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86cb0701b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4e9b31d0d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929e2fdaf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SOKN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KYRKJEKONTOR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64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post@aurekyrkje.no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SOKN</a:t>
            </a:r>
          </a:p>
        </p:txBody>
      </p:sp>
    </p:spTree>
  </p:cSld>
  <p:clrMapOvr>
    <a:masterClrMapping xmlns:a="http://schemas.openxmlformats.org/drawingml/2006/main"/>
  </p:clrMapOvr>
</p:sld>
</file>