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252e72c393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0e76e1891d40e3"/>
  </p:sldMasterIdLst>
  <p:sldIdLst>
    <p:sldId xmlns:r="http://schemas.openxmlformats.org/officeDocument/2006/relationships" id="256" r:id="Rfe10517af36e47c9"/>
    <p:sldId xmlns:r="http://schemas.openxmlformats.org/officeDocument/2006/relationships" id="257" r:id="Rabf682f4ca2d4bd0"/>
    <p:sldId xmlns:r="http://schemas.openxmlformats.org/officeDocument/2006/relationships" id="258" r:id="Ra7237d06896e4131"/>
    <p:sldId xmlns:r="http://schemas.openxmlformats.org/officeDocument/2006/relationships" id="259" r:id="Rba062f37fc304b67"/>
    <p:sldId xmlns:r="http://schemas.openxmlformats.org/officeDocument/2006/relationships" id="260" r:id="R1d18b7f0d9a4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e76e1891d40e3" /><Relationship Type="http://schemas.openxmlformats.org/officeDocument/2006/relationships/slide" Target="/ppt/slides/slide1.xml" Id="Rfe10517af36e47c9" /><Relationship Type="http://schemas.openxmlformats.org/officeDocument/2006/relationships/slide" Target="/ppt/slides/slide2.xml" Id="Rabf682f4ca2d4bd0" /><Relationship Type="http://schemas.openxmlformats.org/officeDocument/2006/relationships/slide" Target="/ppt/slides/slide3.xml" Id="Ra7237d06896e4131" /><Relationship Type="http://schemas.openxmlformats.org/officeDocument/2006/relationships/slide" Target="/ppt/slides/slide4.xml" Id="Rba062f37fc304b67" /><Relationship Type="http://schemas.openxmlformats.org/officeDocument/2006/relationships/slide" Target="/ppt/slides/slide5.xml" Id="R1d18b7f0d9a4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3ede3cd4045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482fd24574443" /><Relationship Type="http://schemas.openxmlformats.org/officeDocument/2006/relationships/theme" Target="/ppt/slideMasters/theme/theme1.xml" Id="Rf9ec6f8bb1d8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c482fd2457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00295da01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57b3af5a94a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d9ab1629d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77f273d344d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d8bf9b3da49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