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2be46641f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a6dd5ded54324"/>
  </p:sldMasterIdLst>
  <p:sldIdLst>
    <p:sldId xmlns:r="http://schemas.openxmlformats.org/officeDocument/2006/relationships" id="256" r:id="R1f2849f51e6d4845"/>
    <p:sldId xmlns:r="http://schemas.openxmlformats.org/officeDocument/2006/relationships" id="257" r:id="R9909f69b3a504bfb"/>
    <p:sldId xmlns:r="http://schemas.openxmlformats.org/officeDocument/2006/relationships" id="258" r:id="R2039be96674648f5"/>
    <p:sldId xmlns:r="http://schemas.openxmlformats.org/officeDocument/2006/relationships" id="259" r:id="R84ba4f579da4497d"/>
    <p:sldId xmlns:r="http://schemas.openxmlformats.org/officeDocument/2006/relationships" id="260" r:id="R7aaa4409685644e1"/>
    <p:sldId xmlns:r="http://schemas.openxmlformats.org/officeDocument/2006/relationships" id="261" r:id="Rf62f304c76d74b3b"/>
    <p:sldId xmlns:r="http://schemas.openxmlformats.org/officeDocument/2006/relationships" id="262" r:id="Recd3899aa555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a6dd5ded54324" /><Relationship Type="http://schemas.openxmlformats.org/officeDocument/2006/relationships/slide" Target="/ppt/slides/slide1.xml" Id="R1f2849f51e6d4845" /><Relationship Type="http://schemas.openxmlformats.org/officeDocument/2006/relationships/slide" Target="/ppt/slides/slide2.xml" Id="R9909f69b3a504bfb" /><Relationship Type="http://schemas.openxmlformats.org/officeDocument/2006/relationships/slide" Target="/ppt/slides/slide3.xml" Id="R2039be96674648f5" /><Relationship Type="http://schemas.openxmlformats.org/officeDocument/2006/relationships/slide" Target="/ppt/slides/slide4.xml" Id="R84ba4f579da4497d" /><Relationship Type="http://schemas.openxmlformats.org/officeDocument/2006/relationships/slide" Target="/ppt/slides/slide5.xml" Id="R7aaa4409685644e1" /><Relationship Type="http://schemas.openxmlformats.org/officeDocument/2006/relationships/slide" Target="/ppt/slides/slide6.xml" Id="Rf62f304c76d74b3b" /><Relationship Type="http://schemas.openxmlformats.org/officeDocument/2006/relationships/slide" Target="/ppt/slides/slide7.xml" Id="Recd3899aa555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aa1a60a75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4d7328784370" /><Relationship Type="http://schemas.openxmlformats.org/officeDocument/2006/relationships/theme" Target="/ppt/slideMasters/theme/theme1.xml" Id="Recdc024cd21d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44d732878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dbd5b12de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b0287fb9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d296a4360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ae151519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6664e0df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ad56e94e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f3fcf427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4 362 607 000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HELGE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ANDERS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CHRISTINE GÅSØ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