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cbbec0d1b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639feddc249ed"/>
  </p:sldMasterIdLst>
  <p:sldIdLst>
    <p:sldId xmlns:r="http://schemas.openxmlformats.org/officeDocument/2006/relationships" id="256" r:id="R7d1de6ac398441d5"/>
    <p:sldId xmlns:r="http://schemas.openxmlformats.org/officeDocument/2006/relationships" id="257" r:id="Rc5f1d7bdb5ec484e"/>
    <p:sldId xmlns:r="http://schemas.openxmlformats.org/officeDocument/2006/relationships" id="258" r:id="R7c7f474b6caf4113"/>
    <p:sldId xmlns:r="http://schemas.openxmlformats.org/officeDocument/2006/relationships" id="259" r:id="R5dcfdc32c0e746e0"/>
    <p:sldId xmlns:r="http://schemas.openxmlformats.org/officeDocument/2006/relationships" id="260" r:id="R77f417aee92d40c5"/>
    <p:sldId xmlns:r="http://schemas.openxmlformats.org/officeDocument/2006/relationships" id="261" r:id="R453fbecdbafb44f6"/>
    <p:sldId xmlns:r="http://schemas.openxmlformats.org/officeDocument/2006/relationships" id="262" r:id="Re424b7106c11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639feddc249ed" /><Relationship Type="http://schemas.openxmlformats.org/officeDocument/2006/relationships/slide" Target="/ppt/slides/slide1.xml" Id="R7d1de6ac398441d5" /><Relationship Type="http://schemas.openxmlformats.org/officeDocument/2006/relationships/slide" Target="/ppt/slides/slide2.xml" Id="Rc5f1d7bdb5ec484e" /><Relationship Type="http://schemas.openxmlformats.org/officeDocument/2006/relationships/slide" Target="/ppt/slides/slide3.xml" Id="R7c7f474b6caf4113" /><Relationship Type="http://schemas.openxmlformats.org/officeDocument/2006/relationships/slide" Target="/ppt/slides/slide4.xml" Id="R5dcfdc32c0e746e0" /><Relationship Type="http://schemas.openxmlformats.org/officeDocument/2006/relationships/slide" Target="/ppt/slides/slide5.xml" Id="R77f417aee92d40c5" /><Relationship Type="http://schemas.openxmlformats.org/officeDocument/2006/relationships/slide" Target="/ppt/slides/slide6.xml" Id="R453fbecdbafb44f6" /><Relationship Type="http://schemas.openxmlformats.org/officeDocument/2006/relationships/slide" Target="/ppt/slides/slide7.xml" Id="Re424b7106c11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de2008cdb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a19329da64590" /><Relationship Type="http://schemas.openxmlformats.org/officeDocument/2006/relationships/theme" Target="/ppt/slideMasters/theme/theme1.xml" Id="Re1154f5a37c6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1a19329da6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6ddfec47248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b88cdce5f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974397632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8125a090944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34100338a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4967a59b44a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23a9aba56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ATHOS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9 335 095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GERHARDSEN HARRIS-CHRISTENSEN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HARRIS-CHRISTENSEN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977 042 410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