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66314fc74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dac57485d4057"/>
  </p:sldMasterIdLst>
  <p:sldIdLst>
    <p:sldId xmlns:r="http://schemas.openxmlformats.org/officeDocument/2006/relationships" id="256" r:id="Ra82cc344f3b0404c"/>
    <p:sldId xmlns:r="http://schemas.openxmlformats.org/officeDocument/2006/relationships" id="257" r:id="Ra935f2a7cd8b4103"/>
    <p:sldId xmlns:r="http://schemas.openxmlformats.org/officeDocument/2006/relationships" id="258" r:id="Rfff83db0a4784b6f"/>
    <p:sldId xmlns:r="http://schemas.openxmlformats.org/officeDocument/2006/relationships" id="259" r:id="R954309d03c364585"/>
    <p:sldId xmlns:r="http://schemas.openxmlformats.org/officeDocument/2006/relationships" id="260" r:id="R8f9c646e81a34398"/>
    <p:sldId xmlns:r="http://schemas.openxmlformats.org/officeDocument/2006/relationships" id="261" r:id="R4ad1614dbda94fb4"/>
    <p:sldId xmlns:r="http://schemas.openxmlformats.org/officeDocument/2006/relationships" id="262" r:id="R26d17bac8b82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dac57485d4057" /><Relationship Type="http://schemas.openxmlformats.org/officeDocument/2006/relationships/slide" Target="/ppt/slides/slide1.xml" Id="Ra82cc344f3b0404c" /><Relationship Type="http://schemas.openxmlformats.org/officeDocument/2006/relationships/slide" Target="/ppt/slides/slide2.xml" Id="Ra935f2a7cd8b4103" /><Relationship Type="http://schemas.openxmlformats.org/officeDocument/2006/relationships/slide" Target="/ppt/slides/slide3.xml" Id="Rfff83db0a4784b6f" /><Relationship Type="http://schemas.openxmlformats.org/officeDocument/2006/relationships/slide" Target="/ppt/slides/slide4.xml" Id="R954309d03c364585" /><Relationship Type="http://schemas.openxmlformats.org/officeDocument/2006/relationships/slide" Target="/ppt/slides/slide5.xml" Id="R8f9c646e81a34398" /><Relationship Type="http://schemas.openxmlformats.org/officeDocument/2006/relationships/slide" Target="/ppt/slides/slide6.xml" Id="R4ad1614dbda94fb4" /><Relationship Type="http://schemas.openxmlformats.org/officeDocument/2006/relationships/slide" Target="/ppt/slides/slide7.xml" Id="R26d17bac8b82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7e8a2855944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e64c4c9854aa2" /><Relationship Type="http://schemas.openxmlformats.org/officeDocument/2006/relationships/theme" Target="/ppt/slideMasters/theme/theme1.xml" Id="R31530487f66f4e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e64c4c985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db5121e8b43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c20c39b25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34bf13ad4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4d991b57d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8acd021ac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90e5abda7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a0baefedd44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 SAPHENA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207 558 984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1 462 929 288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1 553 780 292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 ANNA MØLLER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BO MARTIN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