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99cf27eaf5a4cb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876a6482706492f"/>
  </p:sldMasterIdLst>
  <p:sldIdLst>
    <p:sldId xmlns:r="http://schemas.openxmlformats.org/officeDocument/2006/relationships" id="256" r:id="Rcdb8ea1f8745447e"/>
    <p:sldId xmlns:r="http://schemas.openxmlformats.org/officeDocument/2006/relationships" id="257" r:id="R54ec4b12626943e6"/>
    <p:sldId xmlns:r="http://schemas.openxmlformats.org/officeDocument/2006/relationships" id="258" r:id="Rcf063c598d8f49e9"/>
    <p:sldId xmlns:r="http://schemas.openxmlformats.org/officeDocument/2006/relationships" id="259" r:id="Re9f3db196c4547ac"/>
    <p:sldId xmlns:r="http://schemas.openxmlformats.org/officeDocument/2006/relationships" id="260" r:id="Re1878c209fba46de"/>
    <p:sldId xmlns:r="http://schemas.openxmlformats.org/officeDocument/2006/relationships" id="261" r:id="Ra8ca061aaf084c9d"/>
    <p:sldId xmlns:r="http://schemas.openxmlformats.org/officeDocument/2006/relationships" id="262" r:id="Rebc8298ae9fe4b8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876a6482706492f" /><Relationship Type="http://schemas.openxmlformats.org/officeDocument/2006/relationships/slide" Target="/ppt/slides/slide1.xml" Id="Rcdb8ea1f8745447e" /><Relationship Type="http://schemas.openxmlformats.org/officeDocument/2006/relationships/slide" Target="/ppt/slides/slide2.xml" Id="R54ec4b12626943e6" /><Relationship Type="http://schemas.openxmlformats.org/officeDocument/2006/relationships/slide" Target="/ppt/slides/slide3.xml" Id="Rcf063c598d8f49e9" /><Relationship Type="http://schemas.openxmlformats.org/officeDocument/2006/relationships/slide" Target="/ppt/slides/slide4.xml" Id="Re9f3db196c4547ac" /><Relationship Type="http://schemas.openxmlformats.org/officeDocument/2006/relationships/slide" Target="/ppt/slides/slide5.xml" Id="Re1878c209fba46de" /><Relationship Type="http://schemas.openxmlformats.org/officeDocument/2006/relationships/slide" Target="/ppt/slides/slide6.xml" Id="Ra8ca061aaf084c9d" /><Relationship Type="http://schemas.openxmlformats.org/officeDocument/2006/relationships/slide" Target="/ppt/slides/slide7.xml" Id="Rebc8298ae9fe4b8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88c3eb80d56451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af56a3adc34ecd" /><Relationship Type="http://schemas.openxmlformats.org/officeDocument/2006/relationships/theme" Target="/ppt/slideMasters/theme/theme1.xml" Id="R26e2004e5e134d6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caf56a3adc34ec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02e15c75a14c6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f2c23ff9fb48d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21ea6fc1904e2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e7e52bf4424fb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35bc81208b4a9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701b341147465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c5c697a983410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BOG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BOG INVEST AS ble etablert [år] og holder til i Sandefjord.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65 179 500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63 619 338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79 491 276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422 414 693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423 009 903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OLE GLEDITSCH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Nedre Åsenvei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3215 Sandefjord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33 46 72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post@gleditsch.no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977 054 095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BOG INVEST AS</a:t>
            </a:r>
          </a:p>
        </p:txBody>
      </p:sp>
    </p:spTree>
  </p:cSld>
  <p:clrMapOvr>
    <a:masterClrMapping xmlns:a="http://schemas.openxmlformats.org/drawingml/2006/main"/>
  </p:clrMapOvr>
</p:sld>
</file>