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246c41a56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f2086bfe54811"/>
  </p:sldMasterIdLst>
  <p:sldIdLst>
    <p:sldId xmlns:r="http://schemas.openxmlformats.org/officeDocument/2006/relationships" id="256" r:id="R0828b828b1374954"/>
    <p:sldId xmlns:r="http://schemas.openxmlformats.org/officeDocument/2006/relationships" id="257" r:id="Ra89b9593f7984309"/>
    <p:sldId xmlns:r="http://schemas.openxmlformats.org/officeDocument/2006/relationships" id="258" r:id="R587571b9921642b7"/>
    <p:sldId xmlns:r="http://schemas.openxmlformats.org/officeDocument/2006/relationships" id="259" r:id="Rba1e12dabebb4fc9"/>
    <p:sldId xmlns:r="http://schemas.openxmlformats.org/officeDocument/2006/relationships" id="260" r:id="Rf9c9339d2fbf438e"/>
    <p:sldId xmlns:r="http://schemas.openxmlformats.org/officeDocument/2006/relationships" id="261" r:id="R297d4130c7a54ef8"/>
    <p:sldId xmlns:r="http://schemas.openxmlformats.org/officeDocument/2006/relationships" id="262" r:id="R085508b3cfd1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f2086bfe54811" /><Relationship Type="http://schemas.openxmlformats.org/officeDocument/2006/relationships/slide" Target="/ppt/slides/slide1.xml" Id="R0828b828b1374954" /><Relationship Type="http://schemas.openxmlformats.org/officeDocument/2006/relationships/slide" Target="/ppt/slides/slide2.xml" Id="Ra89b9593f7984309" /><Relationship Type="http://schemas.openxmlformats.org/officeDocument/2006/relationships/slide" Target="/ppt/slides/slide3.xml" Id="R587571b9921642b7" /><Relationship Type="http://schemas.openxmlformats.org/officeDocument/2006/relationships/slide" Target="/ppt/slides/slide4.xml" Id="Rba1e12dabebb4fc9" /><Relationship Type="http://schemas.openxmlformats.org/officeDocument/2006/relationships/slide" Target="/ppt/slides/slide5.xml" Id="Rf9c9339d2fbf438e" /><Relationship Type="http://schemas.openxmlformats.org/officeDocument/2006/relationships/slide" Target="/ppt/slides/slide6.xml" Id="R297d4130c7a54ef8" /><Relationship Type="http://schemas.openxmlformats.org/officeDocument/2006/relationships/slide" Target="/ppt/slides/slide7.xml" Id="R085508b3cfd1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a09d9984f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efd693e64eb8" /><Relationship Type="http://schemas.openxmlformats.org/officeDocument/2006/relationships/theme" Target="/ppt/slideMasters/theme/theme1.xml" Id="R52cc37285d11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5efd693e6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22c0b126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ee82ef7f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f2bb54c4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27e929b6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e4c2aeadb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a7bb1d5e1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4c4d4a27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TERJE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TOVE SØRSDAHL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AARHEIM LEIF ARNE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