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c0a5af60c64c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8546d13cca46c2"/>
  </p:sldMasterIdLst>
  <p:sldIdLst>
    <p:sldId xmlns:r="http://schemas.openxmlformats.org/officeDocument/2006/relationships" id="256" r:id="Raf51f1df370c407f"/>
    <p:sldId xmlns:r="http://schemas.openxmlformats.org/officeDocument/2006/relationships" id="257" r:id="R10c3f24d93e746b2"/>
    <p:sldId xmlns:r="http://schemas.openxmlformats.org/officeDocument/2006/relationships" id="258" r:id="R4322c60d7cc547f0"/>
    <p:sldId xmlns:r="http://schemas.openxmlformats.org/officeDocument/2006/relationships" id="259" r:id="Re5d6da7a44674941"/>
    <p:sldId xmlns:r="http://schemas.openxmlformats.org/officeDocument/2006/relationships" id="260" r:id="Rd557a37620ef4ecf"/>
    <p:sldId xmlns:r="http://schemas.openxmlformats.org/officeDocument/2006/relationships" id="261" r:id="R431155e9b1c84c35"/>
    <p:sldId xmlns:r="http://schemas.openxmlformats.org/officeDocument/2006/relationships" id="262" r:id="R12a614c0f42c4b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546d13cca46c2" /><Relationship Type="http://schemas.openxmlformats.org/officeDocument/2006/relationships/slide" Target="/ppt/slides/slide1.xml" Id="Raf51f1df370c407f" /><Relationship Type="http://schemas.openxmlformats.org/officeDocument/2006/relationships/slide" Target="/ppt/slides/slide2.xml" Id="R10c3f24d93e746b2" /><Relationship Type="http://schemas.openxmlformats.org/officeDocument/2006/relationships/slide" Target="/ppt/slides/slide3.xml" Id="R4322c60d7cc547f0" /><Relationship Type="http://schemas.openxmlformats.org/officeDocument/2006/relationships/slide" Target="/ppt/slides/slide4.xml" Id="Re5d6da7a44674941" /><Relationship Type="http://schemas.openxmlformats.org/officeDocument/2006/relationships/slide" Target="/ppt/slides/slide5.xml" Id="Rd557a37620ef4ecf" /><Relationship Type="http://schemas.openxmlformats.org/officeDocument/2006/relationships/slide" Target="/ppt/slides/slide6.xml" Id="R431155e9b1c84c35" /><Relationship Type="http://schemas.openxmlformats.org/officeDocument/2006/relationships/slide" Target="/ppt/slides/slide7.xml" Id="R12a614c0f42c4b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8a5797a536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824d023284b40" /><Relationship Type="http://schemas.openxmlformats.org/officeDocument/2006/relationships/theme" Target="/ppt/slideMasters/theme/theme1.xml" Id="R389a272c0d9141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8824d023284b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d494924a341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1f4fb535944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4e62f8a084e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e6c2faacc41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5712bb77c40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ce10056ac4b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e86a7c9264e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REGNSKAPSKONTORET KARMØY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REGNSKAPSKONTORET KARMØY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3 852 614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740 865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590 518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190 518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1 474 341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LØST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KAVE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Vea Sjoarveg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92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post@regnskap-karmoy.no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regnskap-karmoy.no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977 065 585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