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1edb699b2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fb9001cef411c"/>
  </p:sldMasterIdLst>
  <p:sldIdLst>
    <p:sldId xmlns:r="http://schemas.openxmlformats.org/officeDocument/2006/relationships" id="256" r:id="R21b584fa4d9942f4"/>
    <p:sldId xmlns:r="http://schemas.openxmlformats.org/officeDocument/2006/relationships" id="257" r:id="R4d8c125bbe1a4f49"/>
    <p:sldId xmlns:r="http://schemas.openxmlformats.org/officeDocument/2006/relationships" id="258" r:id="R8bddac8658ff47d9"/>
    <p:sldId xmlns:r="http://schemas.openxmlformats.org/officeDocument/2006/relationships" id="259" r:id="Rcdf34d1d7e4f490f"/>
    <p:sldId xmlns:r="http://schemas.openxmlformats.org/officeDocument/2006/relationships" id="260" r:id="R7f2c1886aed1414b"/>
    <p:sldId xmlns:r="http://schemas.openxmlformats.org/officeDocument/2006/relationships" id="261" r:id="R43ca8a51789849e7"/>
    <p:sldId xmlns:r="http://schemas.openxmlformats.org/officeDocument/2006/relationships" id="262" r:id="R880923c89432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fb9001cef411c" /><Relationship Type="http://schemas.openxmlformats.org/officeDocument/2006/relationships/slide" Target="/ppt/slides/slide1.xml" Id="R21b584fa4d9942f4" /><Relationship Type="http://schemas.openxmlformats.org/officeDocument/2006/relationships/slide" Target="/ppt/slides/slide2.xml" Id="R4d8c125bbe1a4f49" /><Relationship Type="http://schemas.openxmlformats.org/officeDocument/2006/relationships/slide" Target="/ppt/slides/slide3.xml" Id="R8bddac8658ff47d9" /><Relationship Type="http://schemas.openxmlformats.org/officeDocument/2006/relationships/slide" Target="/ppt/slides/slide4.xml" Id="Rcdf34d1d7e4f490f" /><Relationship Type="http://schemas.openxmlformats.org/officeDocument/2006/relationships/slide" Target="/ppt/slides/slide5.xml" Id="R7f2c1886aed1414b" /><Relationship Type="http://schemas.openxmlformats.org/officeDocument/2006/relationships/slide" Target="/ppt/slides/slide6.xml" Id="R43ca8a51789849e7" /><Relationship Type="http://schemas.openxmlformats.org/officeDocument/2006/relationships/slide" Target="/ppt/slides/slide7.xml" Id="R880923c89432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42fa90be2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e7f095d84497" /><Relationship Type="http://schemas.openxmlformats.org/officeDocument/2006/relationships/theme" Target="/ppt/slideMasters/theme/theme1.xml" Id="R54abc682f245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fe7f095d8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672381264a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8561d18b40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2ca2c7ec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341f48cf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9208a6d8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1bdfab60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d849b932f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LARS TORE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NILS OLE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