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8e6e2b301a42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6159e7e0fe4cb5"/>
  </p:sldMasterIdLst>
  <p:sldIdLst>
    <p:sldId xmlns:r="http://schemas.openxmlformats.org/officeDocument/2006/relationships" id="256" r:id="Rd10971d93f034622"/>
    <p:sldId xmlns:r="http://schemas.openxmlformats.org/officeDocument/2006/relationships" id="257" r:id="Rc5e282981b534e39"/>
    <p:sldId xmlns:r="http://schemas.openxmlformats.org/officeDocument/2006/relationships" id="258" r:id="R87e692d3d64f4b42"/>
    <p:sldId xmlns:r="http://schemas.openxmlformats.org/officeDocument/2006/relationships" id="259" r:id="R06445f0bc2154f33"/>
    <p:sldId xmlns:r="http://schemas.openxmlformats.org/officeDocument/2006/relationships" id="260" r:id="R753784cc9e764804"/>
    <p:sldId xmlns:r="http://schemas.openxmlformats.org/officeDocument/2006/relationships" id="261" r:id="R9cbdc5d835404f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159e7e0fe4cb5" /><Relationship Type="http://schemas.openxmlformats.org/officeDocument/2006/relationships/slide" Target="/ppt/slides/slide1.xml" Id="Rd10971d93f034622" /><Relationship Type="http://schemas.openxmlformats.org/officeDocument/2006/relationships/slide" Target="/ppt/slides/slide2.xml" Id="Rc5e282981b534e39" /><Relationship Type="http://schemas.openxmlformats.org/officeDocument/2006/relationships/slide" Target="/ppt/slides/slide3.xml" Id="R87e692d3d64f4b42" /><Relationship Type="http://schemas.openxmlformats.org/officeDocument/2006/relationships/slide" Target="/ppt/slides/slide4.xml" Id="R06445f0bc2154f33" /><Relationship Type="http://schemas.openxmlformats.org/officeDocument/2006/relationships/slide" Target="/ppt/slides/slide5.xml" Id="R753784cc9e764804" /><Relationship Type="http://schemas.openxmlformats.org/officeDocument/2006/relationships/slide" Target="/ppt/slides/slide6.xml" Id="R9cbdc5d835404f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1e748ae6fb4c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8eab401c44f0d" /><Relationship Type="http://schemas.openxmlformats.org/officeDocument/2006/relationships/theme" Target="/ppt/slideMasters/theme/theme1.xml" Id="R40a516c7136245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98eab401c44f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d98c52c8443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0935c954d41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14ad69d3f48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d4854c9f14c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cc97caea54a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735ae207742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M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Bleikmyrvegen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52846430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