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0f0540de8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efc6c87c74731"/>
  </p:sldMasterIdLst>
  <p:sldIdLst>
    <p:sldId xmlns:r="http://schemas.openxmlformats.org/officeDocument/2006/relationships" id="256" r:id="R0ca7bad70c754867"/>
    <p:sldId xmlns:r="http://schemas.openxmlformats.org/officeDocument/2006/relationships" id="257" r:id="Rd9cadef06f3944ec"/>
    <p:sldId xmlns:r="http://schemas.openxmlformats.org/officeDocument/2006/relationships" id="258" r:id="R0f987642bfeb4b67"/>
    <p:sldId xmlns:r="http://schemas.openxmlformats.org/officeDocument/2006/relationships" id="259" r:id="Ra1504150bed3434a"/>
    <p:sldId xmlns:r="http://schemas.openxmlformats.org/officeDocument/2006/relationships" id="260" r:id="R5a4c1de27a6b45c1"/>
    <p:sldId xmlns:r="http://schemas.openxmlformats.org/officeDocument/2006/relationships" id="261" r:id="Rbeb56b9713544725"/>
    <p:sldId xmlns:r="http://schemas.openxmlformats.org/officeDocument/2006/relationships" id="262" r:id="Re8c19249f49945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efc6c87c74731" /><Relationship Type="http://schemas.openxmlformats.org/officeDocument/2006/relationships/slide" Target="/ppt/slides/slide1.xml" Id="R0ca7bad70c754867" /><Relationship Type="http://schemas.openxmlformats.org/officeDocument/2006/relationships/slide" Target="/ppt/slides/slide2.xml" Id="Rd9cadef06f3944ec" /><Relationship Type="http://schemas.openxmlformats.org/officeDocument/2006/relationships/slide" Target="/ppt/slides/slide3.xml" Id="R0f987642bfeb4b67" /><Relationship Type="http://schemas.openxmlformats.org/officeDocument/2006/relationships/slide" Target="/ppt/slides/slide4.xml" Id="Ra1504150bed3434a" /><Relationship Type="http://schemas.openxmlformats.org/officeDocument/2006/relationships/slide" Target="/ppt/slides/slide5.xml" Id="R5a4c1de27a6b45c1" /><Relationship Type="http://schemas.openxmlformats.org/officeDocument/2006/relationships/slide" Target="/ppt/slides/slide6.xml" Id="Rbeb56b9713544725" /><Relationship Type="http://schemas.openxmlformats.org/officeDocument/2006/relationships/slide" Target="/ppt/slides/slide7.xml" Id="Re8c19249f49945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9eb2cd942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c5d690d794128" /><Relationship Type="http://schemas.openxmlformats.org/officeDocument/2006/relationships/theme" Target="/ppt/slideMasters/theme/theme1.xml" Id="Rde29602bbb98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c5d690d79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76a6a0c3d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a4ad6cebc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f5ffce3f4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96f99159f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88946c188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09a998bef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e95da4d99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M REGNSKAP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40 839 685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13 643 587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10 601 404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2 905 393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19 755 552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NONO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