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9d82fe384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fe71ae4374533"/>
  </p:sldMasterIdLst>
  <p:sldIdLst>
    <p:sldId xmlns:r="http://schemas.openxmlformats.org/officeDocument/2006/relationships" id="256" r:id="Rd56bd8e481c44a73"/>
    <p:sldId xmlns:r="http://schemas.openxmlformats.org/officeDocument/2006/relationships" id="257" r:id="R037e0591d9a74ec2"/>
    <p:sldId xmlns:r="http://schemas.openxmlformats.org/officeDocument/2006/relationships" id="258" r:id="R8d3366e9f46b407b"/>
    <p:sldId xmlns:r="http://schemas.openxmlformats.org/officeDocument/2006/relationships" id="259" r:id="Re7831f7d3b8846a2"/>
    <p:sldId xmlns:r="http://schemas.openxmlformats.org/officeDocument/2006/relationships" id="260" r:id="R3aa678d2f7d14b3f"/>
    <p:sldId xmlns:r="http://schemas.openxmlformats.org/officeDocument/2006/relationships" id="261" r:id="R3fc1d265297e47f3"/>
    <p:sldId xmlns:r="http://schemas.openxmlformats.org/officeDocument/2006/relationships" id="262" r:id="R4753a3b2789e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fe71ae4374533" /><Relationship Type="http://schemas.openxmlformats.org/officeDocument/2006/relationships/slide" Target="/ppt/slides/slide1.xml" Id="Rd56bd8e481c44a73" /><Relationship Type="http://schemas.openxmlformats.org/officeDocument/2006/relationships/slide" Target="/ppt/slides/slide2.xml" Id="R037e0591d9a74ec2" /><Relationship Type="http://schemas.openxmlformats.org/officeDocument/2006/relationships/slide" Target="/ppt/slides/slide3.xml" Id="R8d3366e9f46b407b" /><Relationship Type="http://schemas.openxmlformats.org/officeDocument/2006/relationships/slide" Target="/ppt/slides/slide4.xml" Id="Re7831f7d3b8846a2" /><Relationship Type="http://schemas.openxmlformats.org/officeDocument/2006/relationships/slide" Target="/ppt/slides/slide5.xml" Id="R3aa678d2f7d14b3f" /><Relationship Type="http://schemas.openxmlformats.org/officeDocument/2006/relationships/slide" Target="/ppt/slides/slide6.xml" Id="R3fc1d265297e47f3" /><Relationship Type="http://schemas.openxmlformats.org/officeDocument/2006/relationships/slide" Target="/ppt/slides/slide7.xml" Id="R4753a3b2789e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65e83c983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e977ead94870" /><Relationship Type="http://schemas.openxmlformats.org/officeDocument/2006/relationships/theme" Target="/ppt/slideMasters/theme/theme1.xml" Id="R524d5854f3fe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0e977ead9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b28ec036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0c5eac5b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34bede0c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bd1fbee2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c10859eb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0d0c5ee0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1e6a644a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13 731 463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−5 746 689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229 077 984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528 825 093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651 555 356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HAVFISKE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post@ervikhavfiske.no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