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1e74fbef5147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327d30db874c33"/>
  </p:sldMasterIdLst>
  <p:sldIdLst>
    <p:sldId xmlns:r="http://schemas.openxmlformats.org/officeDocument/2006/relationships" id="256" r:id="Rf4303aeb03bc436c"/>
    <p:sldId xmlns:r="http://schemas.openxmlformats.org/officeDocument/2006/relationships" id="257" r:id="Rcc6f90ece8854015"/>
    <p:sldId xmlns:r="http://schemas.openxmlformats.org/officeDocument/2006/relationships" id="258" r:id="Rdaaad21512504ebc"/>
    <p:sldId xmlns:r="http://schemas.openxmlformats.org/officeDocument/2006/relationships" id="259" r:id="Re09807b8dbde4c97"/>
    <p:sldId xmlns:r="http://schemas.openxmlformats.org/officeDocument/2006/relationships" id="260" r:id="Ra37ab709107f4661"/>
    <p:sldId xmlns:r="http://schemas.openxmlformats.org/officeDocument/2006/relationships" id="261" r:id="R1fad899873624ec8"/>
    <p:sldId xmlns:r="http://schemas.openxmlformats.org/officeDocument/2006/relationships" id="262" r:id="R88db0606d26246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27d30db874c33" /><Relationship Type="http://schemas.openxmlformats.org/officeDocument/2006/relationships/slide" Target="/ppt/slides/slide1.xml" Id="Rf4303aeb03bc436c" /><Relationship Type="http://schemas.openxmlformats.org/officeDocument/2006/relationships/slide" Target="/ppt/slides/slide2.xml" Id="Rcc6f90ece8854015" /><Relationship Type="http://schemas.openxmlformats.org/officeDocument/2006/relationships/slide" Target="/ppt/slides/slide3.xml" Id="Rdaaad21512504ebc" /><Relationship Type="http://schemas.openxmlformats.org/officeDocument/2006/relationships/slide" Target="/ppt/slides/slide4.xml" Id="Re09807b8dbde4c97" /><Relationship Type="http://schemas.openxmlformats.org/officeDocument/2006/relationships/slide" Target="/ppt/slides/slide5.xml" Id="Ra37ab709107f4661" /><Relationship Type="http://schemas.openxmlformats.org/officeDocument/2006/relationships/slide" Target="/ppt/slides/slide6.xml" Id="R1fad899873624ec8" /><Relationship Type="http://schemas.openxmlformats.org/officeDocument/2006/relationships/slide" Target="/ppt/slides/slide7.xml" Id="R88db0606d26246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d26ad11614f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a9c7290464d97" /><Relationship Type="http://schemas.openxmlformats.org/officeDocument/2006/relationships/theme" Target="/ppt/slideMasters/theme/theme1.xml" Id="R3f0e97d3265944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a9c7290464d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afccece6b4b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4c0976ef64d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bb5673b5e45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315f7790743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300a6ad9d4b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e3f846f164d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ff355c769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7 837 638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1 394 846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5 070 089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38120480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977 087 511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REGNSKAP AS</a:t>
            </a:r>
          </a:p>
        </p:txBody>
      </p:sp>
    </p:spTree>
  </p:cSld>
  <p:clrMapOvr>
    <a:masterClrMapping xmlns:a="http://schemas.openxmlformats.org/drawingml/2006/main"/>
  </p:clrMapOvr>
</p:sld>
</file>