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8a9e3422a45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5aff160544383"/>
  </p:sldMasterIdLst>
  <p:sldIdLst>
    <p:sldId xmlns:r="http://schemas.openxmlformats.org/officeDocument/2006/relationships" id="256" r:id="R9a90f9168ecd4322"/>
    <p:sldId xmlns:r="http://schemas.openxmlformats.org/officeDocument/2006/relationships" id="257" r:id="Ra2035c7274b546dd"/>
    <p:sldId xmlns:r="http://schemas.openxmlformats.org/officeDocument/2006/relationships" id="258" r:id="R41e5de04b2e34d49"/>
    <p:sldId xmlns:r="http://schemas.openxmlformats.org/officeDocument/2006/relationships" id="259" r:id="Rcbf0b87244f24af2"/>
    <p:sldId xmlns:r="http://schemas.openxmlformats.org/officeDocument/2006/relationships" id="260" r:id="R27ef8c657e204500"/>
    <p:sldId xmlns:r="http://schemas.openxmlformats.org/officeDocument/2006/relationships" id="261" r:id="R96b2dcf26ee0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5aff160544383" /><Relationship Type="http://schemas.openxmlformats.org/officeDocument/2006/relationships/slide" Target="/ppt/slides/slide1.xml" Id="R9a90f9168ecd4322" /><Relationship Type="http://schemas.openxmlformats.org/officeDocument/2006/relationships/slide" Target="/ppt/slides/slide2.xml" Id="Ra2035c7274b546dd" /><Relationship Type="http://schemas.openxmlformats.org/officeDocument/2006/relationships/slide" Target="/ppt/slides/slide3.xml" Id="R41e5de04b2e34d49" /><Relationship Type="http://schemas.openxmlformats.org/officeDocument/2006/relationships/slide" Target="/ppt/slides/slide4.xml" Id="Rcbf0b87244f24af2" /><Relationship Type="http://schemas.openxmlformats.org/officeDocument/2006/relationships/slide" Target="/ppt/slides/slide5.xml" Id="R27ef8c657e204500" /><Relationship Type="http://schemas.openxmlformats.org/officeDocument/2006/relationships/slide" Target="/ppt/slides/slide6.xml" Id="R96b2dcf26ee0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236f79d76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1a24aac7541ff" /><Relationship Type="http://schemas.openxmlformats.org/officeDocument/2006/relationships/theme" Target="/ppt/slideMasters/theme/theme1.xml" Id="R3255a59f66514b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1a24aac75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2d1eef4b46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cd9750f66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e92f87cfc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f7be3957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e00a5820043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ede292aa8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FONDSFINANS UTDANNELSESFOND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FONDSFINANS UTDANNELSESFOND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2 565 329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39 009 106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39 009 107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v/Fondsfinans ASA, 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977 119 820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FONDSFINANS UTDANNELSESFOND STI</a:t>
            </a:r>
          </a:p>
        </p:txBody>
      </p:sp>
    </p:spTree>
  </p:cSld>
  <p:clrMapOvr>
    <a:masterClrMapping xmlns:a="http://schemas.openxmlformats.org/drawingml/2006/main"/>
  </p:clrMapOvr>
</p:sld>
</file>