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fe77c7d3c240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147c1dbdb445e4"/>
  </p:sldMasterIdLst>
  <p:sldIdLst>
    <p:sldId xmlns:r="http://schemas.openxmlformats.org/officeDocument/2006/relationships" id="256" r:id="Ra655a3e735024325"/>
    <p:sldId xmlns:r="http://schemas.openxmlformats.org/officeDocument/2006/relationships" id="257" r:id="Rc3c95172b4f94cb3"/>
    <p:sldId xmlns:r="http://schemas.openxmlformats.org/officeDocument/2006/relationships" id="258" r:id="R734a80b7b38a4afd"/>
    <p:sldId xmlns:r="http://schemas.openxmlformats.org/officeDocument/2006/relationships" id="259" r:id="R87e6c05368f04747"/>
    <p:sldId xmlns:r="http://schemas.openxmlformats.org/officeDocument/2006/relationships" id="260" r:id="Re19eac01109741d3"/>
    <p:sldId xmlns:r="http://schemas.openxmlformats.org/officeDocument/2006/relationships" id="261" r:id="Re740c055db9f41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47c1dbdb445e4" /><Relationship Type="http://schemas.openxmlformats.org/officeDocument/2006/relationships/slide" Target="/ppt/slides/slide1.xml" Id="Ra655a3e735024325" /><Relationship Type="http://schemas.openxmlformats.org/officeDocument/2006/relationships/slide" Target="/ppt/slides/slide2.xml" Id="Rc3c95172b4f94cb3" /><Relationship Type="http://schemas.openxmlformats.org/officeDocument/2006/relationships/slide" Target="/ppt/slides/slide3.xml" Id="R734a80b7b38a4afd" /><Relationship Type="http://schemas.openxmlformats.org/officeDocument/2006/relationships/slide" Target="/ppt/slides/slide4.xml" Id="R87e6c05368f04747" /><Relationship Type="http://schemas.openxmlformats.org/officeDocument/2006/relationships/slide" Target="/ppt/slides/slide5.xml" Id="Re19eac01109741d3" /><Relationship Type="http://schemas.openxmlformats.org/officeDocument/2006/relationships/slide" Target="/ppt/slides/slide6.xml" Id="Re740c055db9f41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16708155b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e619f1be84fc7" /><Relationship Type="http://schemas.openxmlformats.org/officeDocument/2006/relationships/theme" Target="/ppt/slideMasters/theme/theme1.xml" Id="R5c5f888a07f7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e619f1be84f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10a71daa646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401acce164c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31d9320794e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b6e1e839949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6fc517f59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398e7a98a4c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KONSUL MAGNUS BLIKSTADS STIPENDIEFOND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MAGNUS BLIKSTADS STIPENDIEFOND STI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6 319 002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6 434 694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Malmskriverveien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977 122 686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