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89718d0321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3d4330abf424d"/>
  </p:sldMasterIdLst>
  <p:sldIdLst>
    <p:sldId xmlns:r="http://schemas.openxmlformats.org/officeDocument/2006/relationships" id="256" r:id="Rbbe9ba01ca3b4638"/>
    <p:sldId xmlns:r="http://schemas.openxmlformats.org/officeDocument/2006/relationships" id="257" r:id="R48b0bec4e4f24d48"/>
    <p:sldId xmlns:r="http://schemas.openxmlformats.org/officeDocument/2006/relationships" id="258" r:id="R8e5033a6680a4930"/>
    <p:sldId xmlns:r="http://schemas.openxmlformats.org/officeDocument/2006/relationships" id="259" r:id="Rf8909bcded174ebb"/>
    <p:sldId xmlns:r="http://schemas.openxmlformats.org/officeDocument/2006/relationships" id="260" r:id="R788b4f3503e84e6f"/>
    <p:sldId xmlns:r="http://schemas.openxmlformats.org/officeDocument/2006/relationships" id="261" r:id="R6c7a99b73739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3d4330abf424d" /><Relationship Type="http://schemas.openxmlformats.org/officeDocument/2006/relationships/slide" Target="/ppt/slides/slide1.xml" Id="Rbbe9ba01ca3b4638" /><Relationship Type="http://schemas.openxmlformats.org/officeDocument/2006/relationships/slide" Target="/ppt/slides/slide2.xml" Id="R48b0bec4e4f24d48" /><Relationship Type="http://schemas.openxmlformats.org/officeDocument/2006/relationships/slide" Target="/ppt/slides/slide3.xml" Id="R8e5033a6680a4930" /><Relationship Type="http://schemas.openxmlformats.org/officeDocument/2006/relationships/slide" Target="/ppt/slides/slide4.xml" Id="Rf8909bcded174ebb" /><Relationship Type="http://schemas.openxmlformats.org/officeDocument/2006/relationships/slide" Target="/ppt/slides/slide5.xml" Id="R788b4f3503e84e6f" /><Relationship Type="http://schemas.openxmlformats.org/officeDocument/2006/relationships/slide" Target="/ppt/slides/slide6.xml" Id="R6c7a99b73739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e08fe7b52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15afaf7c4870" /><Relationship Type="http://schemas.openxmlformats.org/officeDocument/2006/relationships/theme" Target="/ppt/slideMasters/theme/theme1.xml" Id="Rf63d49c62b52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015afaf7c48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c5d4199540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6244ac7e4b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e104a1ad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3a191dd1e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d3d1fba24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8afc90a9b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JAMETTE OG SVERRE MARKUSSENS HJELPEFOND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JAMETTE OG SVERRE MARKUSSENS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JAMETTE OG SVERRE MARKUSSENS HJELPEFOND STI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JAMETTE OG SVERRE MARKUSSENS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JAMETTE OG SVERRE MARKUSSENS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JAMETTE OG SVERRE MARKUSSENS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19 033 300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30 508 796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30 508 796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JAMETTE OG SVERRE MARKUSSENS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Franzefoss Mineral AS, Postboks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1309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977 122 740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JAMETTE OG SVERRE MARKUSSENS HJELPEFOND STI</a:t>
            </a:r>
          </a:p>
        </p:txBody>
      </p:sp>
    </p:spTree>
  </p:cSld>
  <p:clrMapOvr>
    <a:masterClrMapping xmlns:a="http://schemas.openxmlformats.org/drawingml/2006/main"/>
  </p:clrMapOvr>
</p:sld>
</file>