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c0672099c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06b4876dc4032"/>
  </p:sldMasterIdLst>
  <p:sldIdLst>
    <p:sldId xmlns:r="http://schemas.openxmlformats.org/officeDocument/2006/relationships" id="256" r:id="Rcdcd9d0939124152"/>
    <p:sldId xmlns:r="http://schemas.openxmlformats.org/officeDocument/2006/relationships" id="257" r:id="R35405eb53d634c32"/>
    <p:sldId xmlns:r="http://schemas.openxmlformats.org/officeDocument/2006/relationships" id="258" r:id="Rab26c6646a7945ce"/>
    <p:sldId xmlns:r="http://schemas.openxmlformats.org/officeDocument/2006/relationships" id="259" r:id="R5978692ae14c4474"/>
    <p:sldId xmlns:r="http://schemas.openxmlformats.org/officeDocument/2006/relationships" id="260" r:id="Ra1b5045641124780"/>
    <p:sldId xmlns:r="http://schemas.openxmlformats.org/officeDocument/2006/relationships" id="261" r:id="Raf2a0dcbc689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06b4876dc4032" /><Relationship Type="http://schemas.openxmlformats.org/officeDocument/2006/relationships/slide" Target="/ppt/slides/slide1.xml" Id="Rcdcd9d0939124152" /><Relationship Type="http://schemas.openxmlformats.org/officeDocument/2006/relationships/slide" Target="/ppt/slides/slide2.xml" Id="R35405eb53d634c32" /><Relationship Type="http://schemas.openxmlformats.org/officeDocument/2006/relationships/slide" Target="/ppt/slides/slide3.xml" Id="Rab26c6646a7945ce" /><Relationship Type="http://schemas.openxmlformats.org/officeDocument/2006/relationships/slide" Target="/ppt/slides/slide4.xml" Id="R5978692ae14c4474" /><Relationship Type="http://schemas.openxmlformats.org/officeDocument/2006/relationships/slide" Target="/ppt/slides/slide5.xml" Id="Ra1b5045641124780" /><Relationship Type="http://schemas.openxmlformats.org/officeDocument/2006/relationships/slide" Target="/ppt/slides/slide6.xml" Id="Raf2a0dcbc689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884766c2c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21da870f4a7b" /><Relationship Type="http://schemas.openxmlformats.org/officeDocument/2006/relationships/theme" Target="/ppt/slideMasters/theme/theme1.xml" Id="Rb7295a61548b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a21da870f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dfe4c2e9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46dad4cf1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2ab0ca3c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09f847e1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dd6d28e7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0fab43a1a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FONDET FOR FORSKNING OG FOLKEOPPLYSNING OM EDRUSKAP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FONDET FOR FORSKNING OG FOLKEOPPLYSNING OM EDRUSKAP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 - rusfri trafikk og livsstil, 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