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db031e5d9c243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dfce0d5c52343a2"/>
  </p:sldMasterIdLst>
  <p:sldIdLst>
    <p:sldId xmlns:r="http://schemas.openxmlformats.org/officeDocument/2006/relationships" id="256" r:id="Rcdf7ebfd7af84a02"/>
    <p:sldId xmlns:r="http://schemas.openxmlformats.org/officeDocument/2006/relationships" id="257" r:id="R640e048658b14f43"/>
    <p:sldId xmlns:r="http://schemas.openxmlformats.org/officeDocument/2006/relationships" id="258" r:id="Rca42c209507f4e05"/>
    <p:sldId xmlns:r="http://schemas.openxmlformats.org/officeDocument/2006/relationships" id="259" r:id="Rc4df244751a6483c"/>
    <p:sldId xmlns:r="http://schemas.openxmlformats.org/officeDocument/2006/relationships" id="260" r:id="R4e1820cd52744817"/>
    <p:sldId xmlns:r="http://schemas.openxmlformats.org/officeDocument/2006/relationships" id="261" r:id="R2f34ab179e324b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fce0d5c52343a2" /><Relationship Type="http://schemas.openxmlformats.org/officeDocument/2006/relationships/slide" Target="/ppt/slides/slide1.xml" Id="Rcdf7ebfd7af84a02" /><Relationship Type="http://schemas.openxmlformats.org/officeDocument/2006/relationships/slide" Target="/ppt/slides/slide2.xml" Id="R640e048658b14f43" /><Relationship Type="http://schemas.openxmlformats.org/officeDocument/2006/relationships/slide" Target="/ppt/slides/slide3.xml" Id="Rca42c209507f4e05" /><Relationship Type="http://schemas.openxmlformats.org/officeDocument/2006/relationships/slide" Target="/ppt/slides/slide4.xml" Id="Rc4df244751a6483c" /><Relationship Type="http://schemas.openxmlformats.org/officeDocument/2006/relationships/slide" Target="/ppt/slides/slide5.xml" Id="R4e1820cd52744817" /><Relationship Type="http://schemas.openxmlformats.org/officeDocument/2006/relationships/slide" Target="/ppt/slides/slide6.xml" Id="R2f34ab179e324b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b08ea8a87849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b1c737228b42ae" /><Relationship Type="http://schemas.openxmlformats.org/officeDocument/2006/relationships/theme" Target="/ppt/slideMasters/theme/theme1.xml" Id="Rabb84dcb413640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b1c737228b42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b66f100dcf4bd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cd31c32afe47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bc98ef9b6146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9eb59356554e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2196c0d3544a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b4e35f3a2248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 FRIE EVANGELISKE FORSAMLINGERS STIFTELSE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 FRIE EVANGELISKE FORSAMLINGERS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 FRIE EVANGELISKE FORSAMLINGERS STIFTELSE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 FRIE EVANGELISKE FORSAMLINGERS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 FRIE EVANGELISKE FORSAMLINGERS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 FRIE EVANGELISKE FORSAMLINGERS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196 521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107 784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−912 561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3 996 786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4 009 286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 FRIE EVANGELISKE FORSAMLINGERS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Pilestredet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06 54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www.dfef.no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977 133 009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 FRIE EVANGELISKE FORSAMLINGERS STIFTELSE</a:t>
            </a:r>
          </a:p>
        </p:txBody>
      </p:sp>
    </p:spTree>
  </p:cSld>
  <p:clrMapOvr>
    <a:masterClrMapping xmlns:a="http://schemas.openxmlformats.org/drawingml/2006/main"/>
  </p:clrMapOvr>
</p:sld>
</file>