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24edcf94845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5e454774f4129"/>
  </p:sldMasterIdLst>
  <p:sldIdLst>
    <p:sldId xmlns:r="http://schemas.openxmlformats.org/officeDocument/2006/relationships" id="256" r:id="Re9a3de4678934f98"/>
    <p:sldId xmlns:r="http://schemas.openxmlformats.org/officeDocument/2006/relationships" id="257" r:id="R2276ec4c73e7435b"/>
    <p:sldId xmlns:r="http://schemas.openxmlformats.org/officeDocument/2006/relationships" id="258" r:id="Rc799b98d3ed44705"/>
    <p:sldId xmlns:r="http://schemas.openxmlformats.org/officeDocument/2006/relationships" id="259" r:id="R13b2a33622914af3"/>
    <p:sldId xmlns:r="http://schemas.openxmlformats.org/officeDocument/2006/relationships" id="260" r:id="Rf4e269fed554481f"/>
    <p:sldId xmlns:r="http://schemas.openxmlformats.org/officeDocument/2006/relationships" id="261" r:id="R748ca1a6d007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5e454774f4129" /><Relationship Type="http://schemas.openxmlformats.org/officeDocument/2006/relationships/slide" Target="/ppt/slides/slide1.xml" Id="Re9a3de4678934f98" /><Relationship Type="http://schemas.openxmlformats.org/officeDocument/2006/relationships/slide" Target="/ppt/slides/slide2.xml" Id="R2276ec4c73e7435b" /><Relationship Type="http://schemas.openxmlformats.org/officeDocument/2006/relationships/slide" Target="/ppt/slides/slide3.xml" Id="Rc799b98d3ed44705" /><Relationship Type="http://schemas.openxmlformats.org/officeDocument/2006/relationships/slide" Target="/ppt/slides/slide4.xml" Id="R13b2a33622914af3" /><Relationship Type="http://schemas.openxmlformats.org/officeDocument/2006/relationships/slide" Target="/ppt/slides/slide5.xml" Id="Rf4e269fed554481f" /><Relationship Type="http://schemas.openxmlformats.org/officeDocument/2006/relationships/slide" Target="/ppt/slides/slide6.xml" Id="R748ca1a6d007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7b8c743f8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afde1c0d4771" /><Relationship Type="http://schemas.openxmlformats.org/officeDocument/2006/relationships/theme" Target="/ppt/slideMasters/theme/theme1.xml" Id="Rdd196ff29c08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8afde1c0d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085ff4c97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2204f6834e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c0a0b0384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a13a2a30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3b442a81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e132bc40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