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44026d0a70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dc0e6e7f64a76"/>
  </p:sldMasterIdLst>
  <p:sldIdLst>
    <p:sldId xmlns:r="http://schemas.openxmlformats.org/officeDocument/2006/relationships" id="256" r:id="R29637dd2bd754250"/>
    <p:sldId xmlns:r="http://schemas.openxmlformats.org/officeDocument/2006/relationships" id="257" r:id="R2ede74488484474c"/>
    <p:sldId xmlns:r="http://schemas.openxmlformats.org/officeDocument/2006/relationships" id="258" r:id="Rd670c14f9f914642"/>
    <p:sldId xmlns:r="http://schemas.openxmlformats.org/officeDocument/2006/relationships" id="259" r:id="R55373cc97d4f4509"/>
    <p:sldId xmlns:r="http://schemas.openxmlformats.org/officeDocument/2006/relationships" id="260" r:id="Rcbd45833cb9e40d3"/>
    <p:sldId xmlns:r="http://schemas.openxmlformats.org/officeDocument/2006/relationships" id="261" r:id="Re70372b97456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dc0e6e7f64a76" /><Relationship Type="http://schemas.openxmlformats.org/officeDocument/2006/relationships/slide" Target="/ppt/slides/slide1.xml" Id="R29637dd2bd754250" /><Relationship Type="http://schemas.openxmlformats.org/officeDocument/2006/relationships/slide" Target="/ppt/slides/slide2.xml" Id="R2ede74488484474c" /><Relationship Type="http://schemas.openxmlformats.org/officeDocument/2006/relationships/slide" Target="/ppt/slides/slide3.xml" Id="Rd670c14f9f914642" /><Relationship Type="http://schemas.openxmlformats.org/officeDocument/2006/relationships/slide" Target="/ppt/slides/slide4.xml" Id="R55373cc97d4f4509" /><Relationship Type="http://schemas.openxmlformats.org/officeDocument/2006/relationships/slide" Target="/ppt/slides/slide5.xml" Id="Rcbd45833cb9e40d3" /><Relationship Type="http://schemas.openxmlformats.org/officeDocument/2006/relationships/slide" Target="/ppt/slides/slide6.xml" Id="Re70372b97456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19dd7d810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5323723a42c5" /><Relationship Type="http://schemas.openxmlformats.org/officeDocument/2006/relationships/theme" Target="/ppt/slideMasters/theme/theme1.xml" Id="R15ba226368fe45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75323723a42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988dd53c5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d7269ab40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793a50bf745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d8653920341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0c2d5c01546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6284926e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LEGE FR ARENTZ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 FR ARENTZ 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Den norske Turistforening, 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977 142 091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