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93e8598c6943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8380372fdf4a59"/>
  </p:sldMasterIdLst>
  <p:sldIdLst>
    <p:sldId xmlns:r="http://schemas.openxmlformats.org/officeDocument/2006/relationships" id="256" r:id="R5b3a509c0e9843a8"/>
    <p:sldId xmlns:r="http://schemas.openxmlformats.org/officeDocument/2006/relationships" id="257" r:id="Rd4fea35d0b484258"/>
    <p:sldId xmlns:r="http://schemas.openxmlformats.org/officeDocument/2006/relationships" id="258" r:id="R4556b7fa37f04a9c"/>
    <p:sldId xmlns:r="http://schemas.openxmlformats.org/officeDocument/2006/relationships" id="259" r:id="R793fd764b8404682"/>
    <p:sldId xmlns:r="http://schemas.openxmlformats.org/officeDocument/2006/relationships" id="260" r:id="Ra7644cf8d8c0412e"/>
    <p:sldId xmlns:r="http://schemas.openxmlformats.org/officeDocument/2006/relationships" id="261" r:id="R7fc69fd61f7e4920"/>
    <p:sldId xmlns:r="http://schemas.openxmlformats.org/officeDocument/2006/relationships" id="262" r:id="Re71f6688a84247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8380372fdf4a59" /><Relationship Type="http://schemas.openxmlformats.org/officeDocument/2006/relationships/slide" Target="/ppt/slides/slide1.xml" Id="R5b3a509c0e9843a8" /><Relationship Type="http://schemas.openxmlformats.org/officeDocument/2006/relationships/slide" Target="/ppt/slides/slide2.xml" Id="Rd4fea35d0b484258" /><Relationship Type="http://schemas.openxmlformats.org/officeDocument/2006/relationships/slide" Target="/ppt/slides/slide3.xml" Id="R4556b7fa37f04a9c" /><Relationship Type="http://schemas.openxmlformats.org/officeDocument/2006/relationships/slide" Target="/ppt/slides/slide4.xml" Id="R793fd764b8404682" /><Relationship Type="http://schemas.openxmlformats.org/officeDocument/2006/relationships/slide" Target="/ppt/slides/slide5.xml" Id="Ra7644cf8d8c0412e" /><Relationship Type="http://schemas.openxmlformats.org/officeDocument/2006/relationships/slide" Target="/ppt/slides/slide6.xml" Id="R7fc69fd61f7e4920" /><Relationship Type="http://schemas.openxmlformats.org/officeDocument/2006/relationships/slide" Target="/ppt/slides/slide7.xml" Id="Re71f6688a84247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22fd6cce7342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80ecf4c12463e" /><Relationship Type="http://schemas.openxmlformats.org/officeDocument/2006/relationships/theme" Target="/ppt/slideMasters/theme/theme1.xml" Id="Rba96c19727804e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e80ecf4c1246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e2066b69a4a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c5ba8a1404f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300900a9c4a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586bdb36049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00cf1df504a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45622afa34a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9ea4ca15a48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KVELDE MATSENTER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KVELDE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KVELDE MATSENTER AS ble etablert [år] og holder til i Kvelde.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KVELDE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KVELDE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KVELDE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66 925 999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4 602 509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3 774 714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8 590 665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15 868 310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KVELDE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 SPAR VESTFOLD TELEMARK AS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 HERLAND GLENNA  –  18,7 %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HERLAND  –  18,7 %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JSM AS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STEINBUKKEN HOLDING AS  –  9,3 %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KVELDE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Holmfossveien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3282 Kvelde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11 20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977 194 180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KVELDE MATSENTER AS</a:t>
            </a:r>
          </a:p>
        </p:txBody>
      </p:sp>
    </p:spTree>
  </p:cSld>
  <p:clrMapOvr>
    <a:masterClrMapping xmlns:a="http://schemas.openxmlformats.org/drawingml/2006/main"/>
  </p:clrMapOvr>
</p:sld>
</file>