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4354daa91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faedc79644be8"/>
  </p:sldMasterIdLst>
  <p:sldIdLst>
    <p:sldId xmlns:r="http://schemas.openxmlformats.org/officeDocument/2006/relationships" id="256" r:id="Rc9e656744e8e4f5a"/>
    <p:sldId xmlns:r="http://schemas.openxmlformats.org/officeDocument/2006/relationships" id="257" r:id="Re233db789a924ae1"/>
    <p:sldId xmlns:r="http://schemas.openxmlformats.org/officeDocument/2006/relationships" id="258" r:id="Rb483470d74b64737"/>
    <p:sldId xmlns:r="http://schemas.openxmlformats.org/officeDocument/2006/relationships" id="259" r:id="R9ee60840d02342f3"/>
    <p:sldId xmlns:r="http://schemas.openxmlformats.org/officeDocument/2006/relationships" id="260" r:id="R365d03790fd04a05"/>
    <p:sldId xmlns:r="http://schemas.openxmlformats.org/officeDocument/2006/relationships" id="261" r:id="R9a43a4ace1204429"/>
    <p:sldId xmlns:r="http://schemas.openxmlformats.org/officeDocument/2006/relationships" id="262" r:id="R97fa06864fb9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faedc79644be8" /><Relationship Type="http://schemas.openxmlformats.org/officeDocument/2006/relationships/slide" Target="/ppt/slides/slide1.xml" Id="Rc9e656744e8e4f5a" /><Relationship Type="http://schemas.openxmlformats.org/officeDocument/2006/relationships/slide" Target="/ppt/slides/slide2.xml" Id="Re233db789a924ae1" /><Relationship Type="http://schemas.openxmlformats.org/officeDocument/2006/relationships/slide" Target="/ppt/slides/slide3.xml" Id="Rb483470d74b64737" /><Relationship Type="http://schemas.openxmlformats.org/officeDocument/2006/relationships/slide" Target="/ppt/slides/slide4.xml" Id="R9ee60840d02342f3" /><Relationship Type="http://schemas.openxmlformats.org/officeDocument/2006/relationships/slide" Target="/ppt/slides/slide5.xml" Id="R365d03790fd04a05" /><Relationship Type="http://schemas.openxmlformats.org/officeDocument/2006/relationships/slide" Target="/ppt/slides/slide6.xml" Id="R9a43a4ace1204429" /><Relationship Type="http://schemas.openxmlformats.org/officeDocument/2006/relationships/slide" Target="/ppt/slides/slide7.xml" Id="R97fa06864fb9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b33c759a4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32a58c1ed4ab2" /><Relationship Type="http://schemas.openxmlformats.org/officeDocument/2006/relationships/theme" Target="/ppt/slideMasters/theme/theme1.xml" Id="R11a6cbd2c9e4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32a58c1ed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89d84e719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5ed26cd0f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277c40497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28b73448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d575a185c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274cb664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2801bc6f7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585 173 769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276 259 968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166 386 444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542 390 719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87,3 %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INVEST AB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