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a65c35898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4e5b46a59492e"/>
  </p:sldMasterIdLst>
  <p:sldIdLst>
    <p:sldId xmlns:r="http://schemas.openxmlformats.org/officeDocument/2006/relationships" id="256" r:id="R6e37303a55794038"/>
    <p:sldId xmlns:r="http://schemas.openxmlformats.org/officeDocument/2006/relationships" id="257" r:id="R83d6762362b448db"/>
    <p:sldId xmlns:r="http://schemas.openxmlformats.org/officeDocument/2006/relationships" id="258" r:id="R1e5271e5d1344d2e"/>
    <p:sldId xmlns:r="http://schemas.openxmlformats.org/officeDocument/2006/relationships" id="259" r:id="Rdfa3711acb2d4b6b"/>
    <p:sldId xmlns:r="http://schemas.openxmlformats.org/officeDocument/2006/relationships" id="260" r:id="R76ec2e69a72e4c20"/>
    <p:sldId xmlns:r="http://schemas.openxmlformats.org/officeDocument/2006/relationships" id="261" r:id="Ra65ef81264fb4851"/>
    <p:sldId xmlns:r="http://schemas.openxmlformats.org/officeDocument/2006/relationships" id="262" r:id="Re21fb2655908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4e5b46a59492e" /><Relationship Type="http://schemas.openxmlformats.org/officeDocument/2006/relationships/slide" Target="/ppt/slides/slide1.xml" Id="R6e37303a55794038" /><Relationship Type="http://schemas.openxmlformats.org/officeDocument/2006/relationships/slide" Target="/ppt/slides/slide2.xml" Id="R83d6762362b448db" /><Relationship Type="http://schemas.openxmlformats.org/officeDocument/2006/relationships/slide" Target="/ppt/slides/slide3.xml" Id="R1e5271e5d1344d2e" /><Relationship Type="http://schemas.openxmlformats.org/officeDocument/2006/relationships/slide" Target="/ppt/slides/slide4.xml" Id="Rdfa3711acb2d4b6b" /><Relationship Type="http://schemas.openxmlformats.org/officeDocument/2006/relationships/slide" Target="/ppt/slides/slide5.xml" Id="R76ec2e69a72e4c20" /><Relationship Type="http://schemas.openxmlformats.org/officeDocument/2006/relationships/slide" Target="/ppt/slides/slide6.xml" Id="Ra65ef81264fb4851" /><Relationship Type="http://schemas.openxmlformats.org/officeDocument/2006/relationships/slide" Target="/ppt/slides/slide7.xml" Id="Re21fb2655908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40a38b185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2024b4874b9f" /><Relationship Type="http://schemas.openxmlformats.org/officeDocument/2006/relationships/theme" Target="/ppt/slideMasters/theme/theme1.xml" Id="R2b6204c59a0d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c2024b487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43035a20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f702f88a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957c5010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535e08f5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26642397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c7527943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22af478d8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