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c601493fb74c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04213c3dd94e1f"/>
  </p:sldMasterIdLst>
  <p:sldIdLst>
    <p:sldId xmlns:r="http://schemas.openxmlformats.org/officeDocument/2006/relationships" id="256" r:id="R893cfc1e85234a52"/>
    <p:sldId xmlns:r="http://schemas.openxmlformats.org/officeDocument/2006/relationships" id="257" r:id="R0f1067c81e9d415c"/>
    <p:sldId xmlns:r="http://schemas.openxmlformats.org/officeDocument/2006/relationships" id="258" r:id="R7f1f4a6d2572410a"/>
    <p:sldId xmlns:r="http://schemas.openxmlformats.org/officeDocument/2006/relationships" id="259" r:id="Rfb17b9de15894907"/>
    <p:sldId xmlns:r="http://schemas.openxmlformats.org/officeDocument/2006/relationships" id="260" r:id="R4541e8bebf104616"/>
    <p:sldId xmlns:r="http://schemas.openxmlformats.org/officeDocument/2006/relationships" id="261" r:id="Rd4838475183f416c"/>
    <p:sldId xmlns:r="http://schemas.openxmlformats.org/officeDocument/2006/relationships" id="262" r:id="R4aa43dca1cbc4d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04213c3dd94e1f" /><Relationship Type="http://schemas.openxmlformats.org/officeDocument/2006/relationships/slide" Target="/ppt/slides/slide1.xml" Id="R893cfc1e85234a52" /><Relationship Type="http://schemas.openxmlformats.org/officeDocument/2006/relationships/slide" Target="/ppt/slides/slide2.xml" Id="R0f1067c81e9d415c" /><Relationship Type="http://schemas.openxmlformats.org/officeDocument/2006/relationships/slide" Target="/ppt/slides/slide3.xml" Id="R7f1f4a6d2572410a" /><Relationship Type="http://schemas.openxmlformats.org/officeDocument/2006/relationships/slide" Target="/ppt/slides/slide4.xml" Id="Rfb17b9de15894907" /><Relationship Type="http://schemas.openxmlformats.org/officeDocument/2006/relationships/slide" Target="/ppt/slides/slide5.xml" Id="R4541e8bebf104616" /><Relationship Type="http://schemas.openxmlformats.org/officeDocument/2006/relationships/slide" Target="/ppt/slides/slide6.xml" Id="Rd4838475183f416c" /><Relationship Type="http://schemas.openxmlformats.org/officeDocument/2006/relationships/slide" Target="/ppt/slides/slide7.xml" Id="R4aa43dca1cbc4d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75b364020646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cab7179674b01" /><Relationship Type="http://schemas.openxmlformats.org/officeDocument/2006/relationships/theme" Target="/ppt/slideMasters/theme/theme1.xml" Id="R210d947b21244c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ecab7179674b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528f5cb4547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601ad3c4c49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852890cdd42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7fb33adbe4e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879ce5a5444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e698681cf41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43074f72949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BØLERÅSEN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BØLERÅSEN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BØLERÅSEN MAT AS ble etablert [år] og holder til i Langhus.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BØLERÅSEN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BØLERÅSEN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BØLERÅSEN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72 479 984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3 595 440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2 967 478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1 524 617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12 637 316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BØLERÅSEN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MAGNOLIA SYSTEM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BØLERÅSEN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Bregnefaret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1405 Langhus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86 16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977 356 911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BØLERÅSEN MAT AS</a:t>
            </a:r>
          </a:p>
        </p:txBody>
      </p:sp>
    </p:spTree>
  </p:cSld>
  <p:clrMapOvr>
    <a:masterClrMapping xmlns:a="http://schemas.openxmlformats.org/drawingml/2006/main"/>
  </p:clrMapOvr>
</p:sld>
</file>