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c67e3d991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8e5c7c1444a7a"/>
  </p:sldMasterIdLst>
  <p:sldIdLst>
    <p:sldId xmlns:r="http://schemas.openxmlformats.org/officeDocument/2006/relationships" id="256" r:id="R920261ebcc094b1c"/>
    <p:sldId xmlns:r="http://schemas.openxmlformats.org/officeDocument/2006/relationships" id="257" r:id="R1efc6f5a07444b89"/>
    <p:sldId xmlns:r="http://schemas.openxmlformats.org/officeDocument/2006/relationships" id="258" r:id="R740cbe0cc9b8485f"/>
    <p:sldId xmlns:r="http://schemas.openxmlformats.org/officeDocument/2006/relationships" id="259" r:id="R19b787fe49b24d18"/>
    <p:sldId xmlns:r="http://schemas.openxmlformats.org/officeDocument/2006/relationships" id="260" r:id="R29feb7a962ef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8e5c7c1444a7a" /><Relationship Type="http://schemas.openxmlformats.org/officeDocument/2006/relationships/slide" Target="/ppt/slides/slide1.xml" Id="R920261ebcc094b1c" /><Relationship Type="http://schemas.openxmlformats.org/officeDocument/2006/relationships/slide" Target="/ppt/slides/slide2.xml" Id="R1efc6f5a07444b89" /><Relationship Type="http://schemas.openxmlformats.org/officeDocument/2006/relationships/slide" Target="/ppt/slides/slide3.xml" Id="R740cbe0cc9b8485f" /><Relationship Type="http://schemas.openxmlformats.org/officeDocument/2006/relationships/slide" Target="/ppt/slides/slide4.xml" Id="R19b787fe49b24d18" /><Relationship Type="http://schemas.openxmlformats.org/officeDocument/2006/relationships/slide" Target="/ppt/slides/slide5.xml" Id="R29feb7a962ef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78379e3db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77944beba4ff1" /><Relationship Type="http://schemas.openxmlformats.org/officeDocument/2006/relationships/theme" Target="/ppt/slideMasters/theme/theme1.xml" Id="R8e40be39037b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77944beba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766810bba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16b55364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f1cf8bbe4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8cbfef57e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ce70e3b9a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