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618028bbd043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bb0d8b101e4372"/>
  </p:sldMasterIdLst>
  <p:sldIdLst>
    <p:sldId xmlns:r="http://schemas.openxmlformats.org/officeDocument/2006/relationships" id="256" r:id="R2035219b170d4e45"/>
    <p:sldId xmlns:r="http://schemas.openxmlformats.org/officeDocument/2006/relationships" id="257" r:id="R825221d5ac7848ca"/>
    <p:sldId xmlns:r="http://schemas.openxmlformats.org/officeDocument/2006/relationships" id="258" r:id="R0148d6c8e1074680"/>
    <p:sldId xmlns:r="http://schemas.openxmlformats.org/officeDocument/2006/relationships" id="259" r:id="Rdd0e6870732d4491"/>
    <p:sldId xmlns:r="http://schemas.openxmlformats.org/officeDocument/2006/relationships" id="260" r:id="R3bdfb2e7d1ed49a2"/>
    <p:sldId xmlns:r="http://schemas.openxmlformats.org/officeDocument/2006/relationships" id="261" r:id="R549e9774c8db47b8"/>
    <p:sldId xmlns:r="http://schemas.openxmlformats.org/officeDocument/2006/relationships" id="262" r:id="R08986b2e9b6647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bb0d8b101e4372" /><Relationship Type="http://schemas.openxmlformats.org/officeDocument/2006/relationships/slide" Target="/ppt/slides/slide1.xml" Id="R2035219b170d4e45" /><Relationship Type="http://schemas.openxmlformats.org/officeDocument/2006/relationships/slide" Target="/ppt/slides/slide2.xml" Id="R825221d5ac7848ca" /><Relationship Type="http://schemas.openxmlformats.org/officeDocument/2006/relationships/slide" Target="/ppt/slides/slide3.xml" Id="R0148d6c8e1074680" /><Relationship Type="http://schemas.openxmlformats.org/officeDocument/2006/relationships/slide" Target="/ppt/slides/slide4.xml" Id="Rdd0e6870732d4491" /><Relationship Type="http://schemas.openxmlformats.org/officeDocument/2006/relationships/slide" Target="/ppt/slides/slide5.xml" Id="R3bdfb2e7d1ed49a2" /><Relationship Type="http://schemas.openxmlformats.org/officeDocument/2006/relationships/slide" Target="/ppt/slides/slide6.xml" Id="R549e9774c8db47b8" /><Relationship Type="http://schemas.openxmlformats.org/officeDocument/2006/relationships/slide" Target="/ppt/slides/slide7.xml" Id="R08986b2e9b6647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239004283847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43cdf6282412d" /><Relationship Type="http://schemas.openxmlformats.org/officeDocument/2006/relationships/theme" Target="/ppt/slideMasters/theme/theme1.xml" Id="R522b6707348f4f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c43cdf628241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876b260f942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fe27a9a4a48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13d1bc2f340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5e04d4e6b46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fcc09d8fd40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81ba7c2f149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970294f2240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DEKORATØR OG KONSULENTSERVICE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DEKORATØR OG KONSULENTSERVICE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DEKORATØR OG KONSULENTSERVICE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DEKORATØR OG KONSULENTSERVICE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DEKORATØR OG KONSULENTSERVICE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DEKORATØR OG KONSULENTSERVICE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6 124 669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2 702 113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2 198 775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2 387 573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3 394 895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DEKORATØR OG KONSULENTSERVICE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DEKORATØR OG KONSULENTSERVICE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3. etg., Kjøita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bernt.ivar@dksas.no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977 475 228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DEKORATØR OG KONSULENTSERVICE AS</a:t>
            </a:r>
          </a:p>
        </p:txBody>
      </p:sp>
    </p:spTree>
  </p:cSld>
  <p:clrMapOvr>
    <a:masterClrMapping xmlns:a="http://schemas.openxmlformats.org/drawingml/2006/main"/>
  </p:clrMapOvr>
</p:sld>
</file>