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a83916def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f7ee962cf4896"/>
  </p:sldMasterIdLst>
  <p:sldIdLst>
    <p:sldId xmlns:r="http://schemas.openxmlformats.org/officeDocument/2006/relationships" id="256" r:id="Rb25781777da74b77"/>
    <p:sldId xmlns:r="http://schemas.openxmlformats.org/officeDocument/2006/relationships" id="257" r:id="R5b0bba558c9041f2"/>
    <p:sldId xmlns:r="http://schemas.openxmlformats.org/officeDocument/2006/relationships" id="258" r:id="Rcbd3c580c1a34ef4"/>
    <p:sldId xmlns:r="http://schemas.openxmlformats.org/officeDocument/2006/relationships" id="259" r:id="R69c0fcf7793048ba"/>
    <p:sldId xmlns:r="http://schemas.openxmlformats.org/officeDocument/2006/relationships" id="260" r:id="Rc6ff67e0ed7448dc"/>
    <p:sldId xmlns:r="http://schemas.openxmlformats.org/officeDocument/2006/relationships" id="261" r:id="Rb99cfb124b9e472c"/>
    <p:sldId xmlns:r="http://schemas.openxmlformats.org/officeDocument/2006/relationships" id="262" r:id="R45518a0f052a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f7ee962cf4896" /><Relationship Type="http://schemas.openxmlformats.org/officeDocument/2006/relationships/slide" Target="/ppt/slides/slide1.xml" Id="Rb25781777da74b77" /><Relationship Type="http://schemas.openxmlformats.org/officeDocument/2006/relationships/slide" Target="/ppt/slides/slide2.xml" Id="R5b0bba558c9041f2" /><Relationship Type="http://schemas.openxmlformats.org/officeDocument/2006/relationships/slide" Target="/ppt/slides/slide3.xml" Id="Rcbd3c580c1a34ef4" /><Relationship Type="http://schemas.openxmlformats.org/officeDocument/2006/relationships/slide" Target="/ppt/slides/slide4.xml" Id="R69c0fcf7793048ba" /><Relationship Type="http://schemas.openxmlformats.org/officeDocument/2006/relationships/slide" Target="/ppt/slides/slide5.xml" Id="Rc6ff67e0ed7448dc" /><Relationship Type="http://schemas.openxmlformats.org/officeDocument/2006/relationships/slide" Target="/ppt/slides/slide6.xml" Id="Rb99cfb124b9e472c" /><Relationship Type="http://schemas.openxmlformats.org/officeDocument/2006/relationships/slide" Target="/ppt/slides/slide7.xml" Id="R45518a0f052a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1924d430e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c2521a4d4515" /><Relationship Type="http://schemas.openxmlformats.org/officeDocument/2006/relationships/theme" Target="/ppt/slideMasters/theme/theme1.xml" Id="Ra91cd8e28e24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5c2521a4d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7de20bab4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37a88d9b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4c0269d0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c8c71e13c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cfd9f91b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eaaf07f97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35903ee3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HAGAFOSS MINIPRIS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HAGAFOSS MINIPRIS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5 786 953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 LØVSTUEN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Grønlivegen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tov-loev@online.no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977 522 471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HAGAFOSS MINIPRIS AS</a:t>
            </a:r>
          </a:p>
        </p:txBody>
      </p:sp>
    </p:spTree>
  </p:cSld>
  <p:clrMapOvr>
    <a:masterClrMapping xmlns:a="http://schemas.openxmlformats.org/drawingml/2006/main"/>
  </p:clrMapOvr>
</p:sld>
</file>