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ac665a018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c90860a8c4313"/>
  </p:sldMasterIdLst>
  <p:sldIdLst>
    <p:sldId xmlns:r="http://schemas.openxmlformats.org/officeDocument/2006/relationships" id="256" r:id="R657ab0d769f149e7"/>
    <p:sldId xmlns:r="http://schemas.openxmlformats.org/officeDocument/2006/relationships" id="257" r:id="R9d874bc942634c20"/>
    <p:sldId xmlns:r="http://schemas.openxmlformats.org/officeDocument/2006/relationships" id="258" r:id="R51c6c17dba2c4595"/>
    <p:sldId xmlns:r="http://schemas.openxmlformats.org/officeDocument/2006/relationships" id="259" r:id="Rc5a6a3a8dcf8432b"/>
    <p:sldId xmlns:r="http://schemas.openxmlformats.org/officeDocument/2006/relationships" id="260" r:id="R05d68fd75c6c4797"/>
    <p:sldId xmlns:r="http://schemas.openxmlformats.org/officeDocument/2006/relationships" id="261" r:id="R2d25dc6c6c3a472e"/>
    <p:sldId xmlns:r="http://schemas.openxmlformats.org/officeDocument/2006/relationships" id="262" r:id="Rdd03219bfc00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c90860a8c4313" /><Relationship Type="http://schemas.openxmlformats.org/officeDocument/2006/relationships/slide" Target="/ppt/slides/slide1.xml" Id="R657ab0d769f149e7" /><Relationship Type="http://schemas.openxmlformats.org/officeDocument/2006/relationships/slide" Target="/ppt/slides/slide2.xml" Id="R9d874bc942634c20" /><Relationship Type="http://schemas.openxmlformats.org/officeDocument/2006/relationships/slide" Target="/ppt/slides/slide3.xml" Id="R51c6c17dba2c4595" /><Relationship Type="http://schemas.openxmlformats.org/officeDocument/2006/relationships/slide" Target="/ppt/slides/slide4.xml" Id="Rc5a6a3a8dcf8432b" /><Relationship Type="http://schemas.openxmlformats.org/officeDocument/2006/relationships/slide" Target="/ppt/slides/slide5.xml" Id="R05d68fd75c6c4797" /><Relationship Type="http://schemas.openxmlformats.org/officeDocument/2006/relationships/slide" Target="/ppt/slides/slide6.xml" Id="R2d25dc6c6c3a472e" /><Relationship Type="http://schemas.openxmlformats.org/officeDocument/2006/relationships/slide" Target="/ppt/slides/slide7.xml" Id="Rdd03219bfc00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8ec64e672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e5f57ca9c4f9f" /><Relationship Type="http://schemas.openxmlformats.org/officeDocument/2006/relationships/theme" Target="/ppt/slideMasters/theme/theme1.xml" Id="Re39cc8167fb6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e5f57ca9c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4c4b686e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e2a1634f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4e5fff02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f7fa20382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d4a24e09c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b8ee3463b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9802cab1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 REGNSKAP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8 580 781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HELEN SKISTAD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SKISTAD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977 675 820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