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b4f9a3d5c749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82b17b911f4804"/>
  </p:sldMasterIdLst>
  <p:sldIdLst>
    <p:sldId xmlns:r="http://schemas.openxmlformats.org/officeDocument/2006/relationships" id="256" r:id="R7e0ca077152f488c"/>
    <p:sldId xmlns:r="http://schemas.openxmlformats.org/officeDocument/2006/relationships" id="257" r:id="Rffc4f630b3de432f"/>
    <p:sldId xmlns:r="http://schemas.openxmlformats.org/officeDocument/2006/relationships" id="258" r:id="R9dd3a5213e58433d"/>
    <p:sldId xmlns:r="http://schemas.openxmlformats.org/officeDocument/2006/relationships" id="259" r:id="R3322e5f4ee0340ac"/>
    <p:sldId xmlns:r="http://schemas.openxmlformats.org/officeDocument/2006/relationships" id="260" r:id="R6a6c7968b3994b0a"/>
    <p:sldId xmlns:r="http://schemas.openxmlformats.org/officeDocument/2006/relationships" id="261" r:id="R67a988c9f7b04049"/>
    <p:sldId xmlns:r="http://schemas.openxmlformats.org/officeDocument/2006/relationships" id="262" r:id="R9b54a8269c7e4a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82b17b911f4804" /><Relationship Type="http://schemas.openxmlformats.org/officeDocument/2006/relationships/slide" Target="/ppt/slides/slide1.xml" Id="R7e0ca077152f488c" /><Relationship Type="http://schemas.openxmlformats.org/officeDocument/2006/relationships/slide" Target="/ppt/slides/slide2.xml" Id="Rffc4f630b3de432f" /><Relationship Type="http://schemas.openxmlformats.org/officeDocument/2006/relationships/slide" Target="/ppt/slides/slide3.xml" Id="R9dd3a5213e58433d" /><Relationship Type="http://schemas.openxmlformats.org/officeDocument/2006/relationships/slide" Target="/ppt/slides/slide4.xml" Id="R3322e5f4ee0340ac" /><Relationship Type="http://schemas.openxmlformats.org/officeDocument/2006/relationships/slide" Target="/ppt/slides/slide5.xml" Id="R6a6c7968b3994b0a" /><Relationship Type="http://schemas.openxmlformats.org/officeDocument/2006/relationships/slide" Target="/ppt/slides/slide6.xml" Id="R67a988c9f7b04049" /><Relationship Type="http://schemas.openxmlformats.org/officeDocument/2006/relationships/slide" Target="/ppt/slides/slide7.xml" Id="R9b54a8269c7e4a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1bf3ae155a45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0d919333f4f0c" /><Relationship Type="http://schemas.openxmlformats.org/officeDocument/2006/relationships/theme" Target="/ppt/slideMasters/theme/theme1.xml" Id="R0c62413b83494b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50d919333f4f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6ba75961f4d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ac82b7c9d46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df94f3ab044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0a24569ab48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38a058a4046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89e4e41604d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0416ba66045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MARO INTERNATIONAL TRADING COMPANY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MARO INTERNATIONAL TRADING COMPANY AS ble etablert [år] og holder til i Langesund.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9 632 284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16 623 017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16 685 553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ANGELTVEIT MAGNAR SVERRE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LUNDQUIST ROY KRISTIAN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Roy Lundquist, Th. J. Thorsens gate 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3970 Langesund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97 99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978 601 995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