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6bff968e2d4b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ce0c6930574e6d"/>
  </p:sldMasterIdLst>
  <p:sldIdLst>
    <p:sldId xmlns:r="http://schemas.openxmlformats.org/officeDocument/2006/relationships" id="256" r:id="R4e3b30667be14e31"/>
    <p:sldId xmlns:r="http://schemas.openxmlformats.org/officeDocument/2006/relationships" id="257" r:id="R579af3151b3a4991"/>
    <p:sldId xmlns:r="http://schemas.openxmlformats.org/officeDocument/2006/relationships" id="258" r:id="Re87498d093e54305"/>
    <p:sldId xmlns:r="http://schemas.openxmlformats.org/officeDocument/2006/relationships" id="259" r:id="Rbbd327d543da428b"/>
    <p:sldId xmlns:r="http://schemas.openxmlformats.org/officeDocument/2006/relationships" id="260" r:id="R345fb67084f543c9"/>
    <p:sldId xmlns:r="http://schemas.openxmlformats.org/officeDocument/2006/relationships" id="261" r:id="Rc0027a067dc44989"/>
    <p:sldId xmlns:r="http://schemas.openxmlformats.org/officeDocument/2006/relationships" id="262" r:id="R89370921bc2946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ce0c6930574e6d" /><Relationship Type="http://schemas.openxmlformats.org/officeDocument/2006/relationships/slide" Target="/ppt/slides/slide1.xml" Id="R4e3b30667be14e31" /><Relationship Type="http://schemas.openxmlformats.org/officeDocument/2006/relationships/slide" Target="/ppt/slides/slide2.xml" Id="R579af3151b3a4991" /><Relationship Type="http://schemas.openxmlformats.org/officeDocument/2006/relationships/slide" Target="/ppt/slides/slide3.xml" Id="Re87498d093e54305" /><Relationship Type="http://schemas.openxmlformats.org/officeDocument/2006/relationships/slide" Target="/ppt/slides/slide4.xml" Id="Rbbd327d543da428b" /><Relationship Type="http://schemas.openxmlformats.org/officeDocument/2006/relationships/slide" Target="/ppt/slides/slide5.xml" Id="R345fb67084f543c9" /><Relationship Type="http://schemas.openxmlformats.org/officeDocument/2006/relationships/slide" Target="/ppt/slides/slide6.xml" Id="Rc0027a067dc44989" /><Relationship Type="http://schemas.openxmlformats.org/officeDocument/2006/relationships/slide" Target="/ppt/slides/slide7.xml" Id="R89370921bc2946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d6ccdf6fe64b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81c44099d49cd" /><Relationship Type="http://schemas.openxmlformats.org/officeDocument/2006/relationships/theme" Target="/ppt/slideMasters/theme/theme1.xml" Id="Rd4f61f3ee4cf42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381c44099d49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b333d388343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99ce2d5074a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b4c8f413141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e4eda541a43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7ab0301cc4b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ed064b3fb47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9617295074a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LUNDEN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LUNDEN REGNSKAP AS ble etablert [år] og holder til i Vennesla.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34 123 121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5 467 819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4 212 419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7 803 154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15 756 528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LUNDEN ROLF  –  72,0 %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M. E. N. INVEST AS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 INVEST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Hunsøya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4700 Vennesla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38150040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rolf@lundenregnskap.no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978 616 070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LUNDEN REGNSKAP AS</a:t>
            </a:r>
          </a:p>
        </p:txBody>
      </p:sp>
    </p:spTree>
  </p:cSld>
  <p:clrMapOvr>
    <a:masterClrMapping xmlns:a="http://schemas.openxmlformats.org/drawingml/2006/main"/>
  </p:clrMapOvr>
</p:sld>
</file>