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365b60796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6cfce6f4942d5"/>
  </p:sldMasterIdLst>
  <p:sldIdLst>
    <p:sldId xmlns:r="http://schemas.openxmlformats.org/officeDocument/2006/relationships" id="256" r:id="R445e3bd170834645"/>
    <p:sldId xmlns:r="http://schemas.openxmlformats.org/officeDocument/2006/relationships" id="257" r:id="R7e92f3766f0b42a1"/>
    <p:sldId xmlns:r="http://schemas.openxmlformats.org/officeDocument/2006/relationships" id="258" r:id="R47c4582b54bc4582"/>
    <p:sldId xmlns:r="http://schemas.openxmlformats.org/officeDocument/2006/relationships" id="259" r:id="R68f1cf82bfab44bb"/>
    <p:sldId xmlns:r="http://schemas.openxmlformats.org/officeDocument/2006/relationships" id="260" r:id="R106400c113fe4a61"/>
    <p:sldId xmlns:r="http://schemas.openxmlformats.org/officeDocument/2006/relationships" id="261" r:id="Re31050b2ec364ba3"/>
    <p:sldId xmlns:r="http://schemas.openxmlformats.org/officeDocument/2006/relationships" id="262" r:id="Rda00403684ff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6cfce6f4942d5" /><Relationship Type="http://schemas.openxmlformats.org/officeDocument/2006/relationships/slide" Target="/ppt/slides/slide1.xml" Id="R445e3bd170834645" /><Relationship Type="http://schemas.openxmlformats.org/officeDocument/2006/relationships/slide" Target="/ppt/slides/slide2.xml" Id="R7e92f3766f0b42a1" /><Relationship Type="http://schemas.openxmlformats.org/officeDocument/2006/relationships/slide" Target="/ppt/slides/slide3.xml" Id="R47c4582b54bc4582" /><Relationship Type="http://schemas.openxmlformats.org/officeDocument/2006/relationships/slide" Target="/ppt/slides/slide4.xml" Id="R68f1cf82bfab44bb" /><Relationship Type="http://schemas.openxmlformats.org/officeDocument/2006/relationships/slide" Target="/ppt/slides/slide5.xml" Id="R106400c113fe4a61" /><Relationship Type="http://schemas.openxmlformats.org/officeDocument/2006/relationships/slide" Target="/ppt/slides/slide6.xml" Id="Re31050b2ec364ba3" /><Relationship Type="http://schemas.openxmlformats.org/officeDocument/2006/relationships/slide" Target="/ppt/slides/slide7.xml" Id="Rda00403684ff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f674f47a5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bcb17590248a3" /><Relationship Type="http://schemas.openxmlformats.org/officeDocument/2006/relationships/theme" Target="/ppt/slideMasters/theme/theme1.xml" Id="Ra100ff5b4fdf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bcb175902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1c094cc2d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009d06fdf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b0fe6728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2d260e426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4c0ab247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ff2506861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0bbcf540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GANGE-ROLV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4 957 932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10 270 757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25 589 901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37 949 464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 GIØRTZ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978 626 092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