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da2227650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0aaddba9e4778"/>
  </p:sldMasterIdLst>
  <p:sldIdLst>
    <p:sldId xmlns:r="http://schemas.openxmlformats.org/officeDocument/2006/relationships" id="256" r:id="R5acda6d7f1664323"/>
    <p:sldId xmlns:r="http://schemas.openxmlformats.org/officeDocument/2006/relationships" id="257" r:id="Rdf9b8feb7a114655"/>
    <p:sldId xmlns:r="http://schemas.openxmlformats.org/officeDocument/2006/relationships" id="258" r:id="Rc83a5a7ca7854a6a"/>
    <p:sldId xmlns:r="http://schemas.openxmlformats.org/officeDocument/2006/relationships" id="259" r:id="Ra400afacb64f45df"/>
    <p:sldId xmlns:r="http://schemas.openxmlformats.org/officeDocument/2006/relationships" id="260" r:id="R103b8bce2e9b488a"/>
    <p:sldId xmlns:r="http://schemas.openxmlformats.org/officeDocument/2006/relationships" id="261" r:id="R5d99f44272504172"/>
    <p:sldId xmlns:r="http://schemas.openxmlformats.org/officeDocument/2006/relationships" id="262" r:id="Rb010e542800d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0aaddba9e4778" /><Relationship Type="http://schemas.openxmlformats.org/officeDocument/2006/relationships/slide" Target="/ppt/slides/slide1.xml" Id="R5acda6d7f1664323" /><Relationship Type="http://schemas.openxmlformats.org/officeDocument/2006/relationships/slide" Target="/ppt/slides/slide2.xml" Id="Rdf9b8feb7a114655" /><Relationship Type="http://schemas.openxmlformats.org/officeDocument/2006/relationships/slide" Target="/ppt/slides/slide3.xml" Id="Rc83a5a7ca7854a6a" /><Relationship Type="http://schemas.openxmlformats.org/officeDocument/2006/relationships/slide" Target="/ppt/slides/slide4.xml" Id="Ra400afacb64f45df" /><Relationship Type="http://schemas.openxmlformats.org/officeDocument/2006/relationships/slide" Target="/ppt/slides/slide5.xml" Id="R103b8bce2e9b488a" /><Relationship Type="http://schemas.openxmlformats.org/officeDocument/2006/relationships/slide" Target="/ppt/slides/slide6.xml" Id="R5d99f44272504172" /><Relationship Type="http://schemas.openxmlformats.org/officeDocument/2006/relationships/slide" Target="/ppt/slides/slide7.xml" Id="Rb010e542800d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c77efbc30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74695eaa4f85" /><Relationship Type="http://schemas.openxmlformats.org/officeDocument/2006/relationships/theme" Target="/ppt/slideMasters/theme/theme1.xml" Id="R5c52aaef6ab6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474695eaa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ecb71afdb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5a20a7b8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277ee8dc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6d1151a35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134c47178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bff510ad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535b10e66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