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8cf06a0c9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56b182b3c4b44"/>
  </p:sldMasterIdLst>
  <p:sldIdLst>
    <p:sldId xmlns:r="http://schemas.openxmlformats.org/officeDocument/2006/relationships" id="256" r:id="R985b57b986ec4d03"/>
    <p:sldId xmlns:r="http://schemas.openxmlformats.org/officeDocument/2006/relationships" id="257" r:id="Re82c5d2789274f80"/>
    <p:sldId xmlns:r="http://schemas.openxmlformats.org/officeDocument/2006/relationships" id="258" r:id="Re0a7930c2cdb4522"/>
    <p:sldId xmlns:r="http://schemas.openxmlformats.org/officeDocument/2006/relationships" id="259" r:id="R060ae4e6c4494817"/>
    <p:sldId xmlns:r="http://schemas.openxmlformats.org/officeDocument/2006/relationships" id="260" r:id="R3ebc2c3162dd4055"/>
    <p:sldId xmlns:r="http://schemas.openxmlformats.org/officeDocument/2006/relationships" id="261" r:id="R521953dccca84073"/>
    <p:sldId xmlns:r="http://schemas.openxmlformats.org/officeDocument/2006/relationships" id="262" r:id="R70079af8fad6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56b182b3c4b44" /><Relationship Type="http://schemas.openxmlformats.org/officeDocument/2006/relationships/slide" Target="/ppt/slides/slide1.xml" Id="R985b57b986ec4d03" /><Relationship Type="http://schemas.openxmlformats.org/officeDocument/2006/relationships/slide" Target="/ppt/slides/slide2.xml" Id="Re82c5d2789274f80" /><Relationship Type="http://schemas.openxmlformats.org/officeDocument/2006/relationships/slide" Target="/ppt/slides/slide3.xml" Id="Re0a7930c2cdb4522" /><Relationship Type="http://schemas.openxmlformats.org/officeDocument/2006/relationships/slide" Target="/ppt/slides/slide4.xml" Id="R060ae4e6c4494817" /><Relationship Type="http://schemas.openxmlformats.org/officeDocument/2006/relationships/slide" Target="/ppt/slides/slide5.xml" Id="R3ebc2c3162dd4055" /><Relationship Type="http://schemas.openxmlformats.org/officeDocument/2006/relationships/slide" Target="/ppt/slides/slide6.xml" Id="R521953dccca84073" /><Relationship Type="http://schemas.openxmlformats.org/officeDocument/2006/relationships/slide" Target="/ppt/slides/slide7.xml" Id="R70079af8fad6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8bea24891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548469af341d7" /><Relationship Type="http://schemas.openxmlformats.org/officeDocument/2006/relationships/theme" Target="/ppt/slideMasters/theme/theme1.xml" Id="R7f902aa3908648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548469af3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51b75dd8d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50e4816b4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d7c6ac1f3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12403e40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45798e13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95b11fe5346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794952194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EIENDOM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−1 319 627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20 166 776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Skogstad Eiendom, Skogstad Hotell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3561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978 657 281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