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bab7671d5344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6d956baabc48f8"/>
  </p:sldMasterIdLst>
  <p:sldIdLst>
    <p:sldId xmlns:r="http://schemas.openxmlformats.org/officeDocument/2006/relationships" id="256" r:id="R01a09ab79846426a"/>
    <p:sldId xmlns:r="http://schemas.openxmlformats.org/officeDocument/2006/relationships" id="257" r:id="Rbb403770add04b0a"/>
    <p:sldId xmlns:r="http://schemas.openxmlformats.org/officeDocument/2006/relationships" id="258" r:id="R74685dea98084915"/>
    <p:sldId xmlns:r="http://schemas.openxmlformats.org/officeDocument/2006/relationships" id="259" r:id="R0a16d18d9ab146c0"/>
    <p:sldId xmlns:r="http://schemas.openxmlformats.org/officeDocument/2006/relationships" id="260" r:id="Rd74e7083eff64349"/>
    <p:sldId xmlns:r="http://schemas.openxmlformats.org/officeDocument/2006/relationships" id="261" r:id="R4b4ddd6d44c9493e"/>
    <p:sldId xmlns:r="http://schemas.openxmlformats.org/officeDocument/2006/relationships" id="262" r:id="R8f7fa9edc9364d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6d956baabc48f8" /><Relationship Type="http://schemas.openxmlformats.org/officeDocument/2006/relationships/slide" Target="/ppt/slides/slide1.xml" Id="R01a09ab79846426a" /><Relationship Type="http://schemas.openxmlformats.org/officeDocument/2006/relationships/slide" Target="/ppt/slides/slide2.xml" Id="Rbb403770add04b0a" /><Relationship Type="http://schemas.openxmlformats.org/officeDocument/2006/relationships/slide" Target="/ppt/slides/slide3.xml" Id="R74685dea98084915" /><Relationship Type="http://schemas.openxmlformats.org/officeDocument/2006/relationships/slide" Target="/ppt/slides/slide4.xml" Id="R0a16d18d9ab146c0" /><Relationship Type="http://schemas.openxmlformats.org/officeDocument/2006/relationships/slide" Target="/ppt/slides/slide5.xml" Id="Rd74e7083eff64349" /><Relationship Type="http://schemas.openxmlformats.org/officeDocument/2006/relationships/slide" Target="/ppt/slides/slide6.xml" Id="R4b4ddd6d44c9493e" /><Relationship Type="http://schemas.openxmlformats.org/officeDocument/2006/relationships/slide" Target="/ppt/slides/slide7.xml" Id="R8f7fa9edc9364d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5119afb15d4a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fbb5dcf64499f" /><Relationship Type="http://schemas.openxmlformats.org/officeDocument/2006/relationships/theme" Target="/ppt/slideMasters/theme/theme1.xml" Id="Rbdd76401e6cc47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dfbb5dcf6449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9cbe71b6940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02a456a7144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bc0db262f42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1b224271d4c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6c41b0c464c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853af0d4c4d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e0e588d7947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LR CHRISTOPHERSEN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 CHRISTOPHERSEN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LR CHRISTOPHERSEN AS ble etablert [år] og holder til i Skånevik.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 CHRISTOPHERSEN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 CHRISTOPHERSEN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 CHRISTOPHERSEN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35 995 439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170 505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2 577 642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4 640 219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 CHRISTOPHERSEN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WARLOE CHRISTOPHERSEN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 CHRISTOPHERSEN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5593 Skånevik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75 53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978 660 037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 CHRISTOPHERSEN AS</a:t>
            </a:r>
          </a:p>
        </p:txBody>
      </p:sp>
    </p:spTree>
  </p:cSld>
  <p:clrMapOvr>
    <a:masterClrMapping xmlns:a="http://schemas.openxmlformats.org/drawingml/2006/main"/>
  </p:clrMapOvr>
</p:sld>
</file>