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8602cbce5944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87c158d0747ef"/>
  </p:sldMasterIdLst>
  <p:sldIdLst>
    <p:sldId xmlns:r="http://schemas.openxmlformats.org/officeDocument/2006/relationships" id="256" r:id="Rd03e4a04ada74706"/>
    <p:sldId xmlns:r="http://schemas.openxmlformats.org/officeDocument/2006/relationships" id="257" r:id="R77707edc6ca44ad3"/>
    <p:sldId xmlns:r="http://schemas.openxmlformats.org/officeDocument/2006/relationships" id="258" r:id="R72bdf10160094b97"/>
    <p:sldId xmlns:r="http://schemas.openxmlformats.org/officeDocument/2006/relationships" id="259" r:id="R9960738a0d484aed"/>
    <p:sldId xmlns:r="http://schemas.openxmlformats.org/officeDocument/2006/relationships" id="260" r:id="Rccfa15ccdec04704"/>
    <p:sldId xmlns:r="http://schemas.openxmlformats.org/officeDocument/2006/relationships" id="261" r:id="R19ca568b7c984f93"/>
    <p:sldId xmlns:r="http://schemas.openxmlformats.org/officeDocument/2006/relationships" id="262" r:id="Rebb9b70a4e9746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87c158d0747ef" /><Relationship Type="http://schemas.openxmlformats.org/officeDocument/2006/relationships/slide" Target="/ppt/slides/slide1.xml" Id="Rd03e4a04ada74706" /><Relationship Type="http://schemas.openxmlformats.org/officeDocument/2006/relationships/slide" Target="/ppt/slides/slide2.xml" Id="R77707edc6ca44ad3" /><Relationship Type="http://schemas.openxmlformats.org/officeDocument/2006/relationships/slide" Target="/ppt/slides/slide3.xml" Id="R72bdf10160094b97" /><Relationship Type="http://schemas.openxmlformats.org/officeDocument/2006/relationships/slide" Target="/ppt/slides/slide4.xml" Id="R9960738a0d484aed" /><Relationship Type="http://schemas.openxmlformats.org/officeDocument/2006/relationships/slide" Target="/ppt/slides/slide5.xml" Id="Rccfa15ccdec04704" /><Relationship Type="http://schemas.openxmlformats.org/officeDocument/2006/relationships/slide" Target="/ppt/slides/slide6.xml" Id="R19ca568b7c984f93" /><Relationship Type="http://schemas.openxmlformats.org/officeDocument/2006/relationships/slide" Target="/ppt/slides/slide7.xml" Id="Rebb9b70a4e9746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a993b191e4e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5215b0c36478b" /><Relationship Type="http://schemas.openxmlformats.org/officeDocument/2006/relationships/theme" Target="/ppt/slideMasters/theme/theme1.xml" Id="R447fcf1c48c5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55215b0c36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3f9d244e74a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ed7b77d044e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444dd5f05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9ef55d6642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ef40932824f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9b9efd1a48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4408da476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REVISJON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3 514 842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2 746 903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11 120 372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GLADSØ SYLVIA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 JON ESKIL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KRISCAS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SJØLI CARL ANDERS  –  0,7 %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27 40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978 685 188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REVISJON AS</a:t>
            </a:r>
          </a:p>
        </p:txBody>
      </p:sp>
    </p:spTree>
  </p:cSld>
  <p:clrMapOvr>
    <a:masterClrMapping xmlns:a="http://schemas.openxmlformats.org/drawingml/2006/main"/>
  </p:clrMapOvr>
</p:sld>
</file>