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2fd7a0c20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5a391be794e99"/>
  </p:sldMasterIdLst>
  <p:sldIdLst>
    <p:sldId xmlns:r="http://schemas.openxmlformats.org/officeDocument/2006/relationships" id="256" r:id="R35129c9133814f3f"/>
    <p:sldId xmlns:r="http://schemas.openxmlformats.org/officeDocument/2006/relationships" id="257" r:id="R6dd0aa92d35b4e38"/>
    <p:sldId xmlns:r="http://schemas.openxmlformats.org/officeDocument/2006/relationships" id="258" r:id="R82d9d951cc764aee"/>
    <p:sldId xmlns:r="http://schemas.openxmlformats.org/officeDocument/2006/relationships" id="259" r:id="R932bd842a7ad40d1"/>
    <p:sldId xmlns:r="http://schemas.openxmlformats.org/officeDocument/2006/relationships" id="260" r:id="R0743aa32e6a44df0"/>
    <p:sldId xmlns:r="http://schemas.openxmlformats.org/officeDocument/2006/relationships" id="261" r:id="Raed1b3b7d377461f"/>
    <p:sldId xmlns:r="http://schemas.openxmlformats.org/officeDocument/2006/relationships" id="262" r:id="Rf47f4a1a17bf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5a391be794e99" /><Relationship Type="http://schemas.openxmlformats.org/officeDocument/2006/relationships/slide" Target="/ppt/slides/slide1.xml" Id="R35129c9133814f3f" /><Relationship Type="http://schemas.openxmlformats.org/officeDocument/2006/relationships/slide" Target="/ppt/slides/slide2.xml" Id="R6dd0aa92d35b4e38" /><Relationship Type="http://schemas.openxmlformats.org/officeDocument/2006/relationships/slide" Target="/ppt/slides/slide3.xml" Id="R82d9d951cc764aee" /><Relationship Type="http://schemas.openxmlformats.org/officeDocument/2006/relationships/slide" Target="/ppt/slides/slide4.xml" Id="R932bd842a7ad40d1" /><Relationship Type="http://schemas.openxmlformats.org/officeDocument/2006/relationships/slide" Target="/ppt/slides/slide5.xml" Id="R0743aa32e6a44df0" /><Relationship Type="http://schemas.openxmlformats.org/officeDocument/2006/relationships/slide" Target="/ppt/slides/slide6.xml" Id="Raed1b3b7d377461f" /><Relationship Type="http://schemas.openxmlformats.org/officeDocument/2006/relationships/slide" Target="/ppt/slides/slide7.xml" Id="Rf47f4a1a17bf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647d2fce6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3030b17094af1" /><Relationship Type="http://schemas.openxmlformats.org/officeDocument/2006/relationships/theme" Target="/ppt/slideMasters/theme/theme1.xml" Id="Rda8f07ba8011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3030b1709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c4313142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1882c464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f1fad891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d0f62489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d90644bb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eb7feaaf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21900d593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