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dd5a4c257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ba289e0634ffe"/>
  </p:sldMasterIdLst>
  <p:sldIdLst>
    <p:sldId xmlns:r="http://schemas.openxmlformats.org/officeDocument/2006/relationships" id="256" r:id="R92580ecd4df9460e"/>
    <p:sldId xmlns:r="http://schemas.openxmlformats.org/officeDocument/2006/relationships" id="257" r:id="Rc73dc5ad50c747ab"/>
    <p:sldId xmlns:r="http://schemas.openxmlformats.org/officeDocument/2006/relationships" id="258" r:id="Rd4e49d08834041e3"/>
    <p:sldId xmlns:r="http://schemas.openxmlformats.org/officeDocument/2006/relationships" id="259" r:id="R152731a48f3845f3"/>
    <p:sldId xmlns:r="http://schemas.openxmlformats.org/officeDocument/2006/relationships" id="260" r:id="R4d380e8732f64697"/>
    <p:sldId xmlns:r="http://schemas.openxmlformats.org/officeDocument/2006/relationships" id="261" r:id="R43c47bb1e90f4141"/>
    <p:sldId xmlns:r="http://schemas.openxmlformats.org/officeDocument/2006/relationships" id="262" r:id="Rfb003e3eb055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ba289e0634ffe" /><Relationship Type="http://schemas.openxmlformats.org/officeDocument/2006/relationships/slide" Target="/ppt/slides/slide1.xml" Id="R92580ecd4df9460e" /><Relationship Type="http://schemas.openxmlformats.org/officeDocument/2006/relationships/slide" Target="/ppt/slides/slide2.xml" Id="Rc73dc5ad50c747ab" /><Relationship Type="http://schemas.openxmlformats.org/officeDocument/2006/relationships/slide" Target="/ppt/slides/slide3.xml" Id="Rd4e49d08834041e3" /><Relationship Type="http://schemas.openxmlformats.org/officeDocument/2006/relationships/slide" Target="/ppt/slides/slide4.xml" Id="R152731a48f3845f3" /><Relationship Type="http://schemas.openxmlformats.org/officeDocument/2006/relationships/slide" Target="/ppt/slides/slide5.xml" Id="R4d380e8732f64697" /><Relationship Type="http://schemas.openxmlformats.org/officeDocument/2006/relationships/slide" Target="/ppt/slides/slide6.xml" Id="R43c47bb1e90f4141" /><Relationship Type="http://schemas.openxmlformats.org/officeDocument/2006/relationships/slide" Target="/ppt/slides/slide7.xml" Id="Rfb003e3eb055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37ddf094f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a10a4bc04d08" /><Relationship Type="http://schemas.openxmlformats.org/officeDocument/2006/relationships/theme" Target="/ppt/slideMasters/theme/theme1.xml" Id="Rad59d5c07573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aa10a4bc0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26b4396b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c22791615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416244d9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eae130676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e277e5767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867d5f3b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d8806bf5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JANSBERG 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JANSBERG FORRETNING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EGGEN SEIM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INGE EGGEN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EGGEN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Gjennomfaret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54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k-eggse@online.no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