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b63577b3154f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d534d281d34fc0"/>
  </p:sldMasterIdLst>
  <p:sldIdLst>
    <p:sldId xmlns:r="http://schemas.openxmlformats.org/officeDocument/2006/relationships" id="256" r:id="R103ac62013134f0b"/>
    <p:sldId xmlns:r="http://schemas.openxmlformats.org/officeDocument/2006/relationships" id="257" r:id="R3e502dc6d4f04e9c"/>
    <p:sldId xmlns:r="http://schemas.openxmlformats.org/officeDocument/2006/relationships" id="258" r:id="R15df6b9beecc4e2f"/>
    <p:sldId xmlns:r="http://schemas.openxmlformats.org/officeDocument/2006/relationships" id="259" r:id="R04f7ae24132a4a8f"/>
    <p:sldId xmlns:r="http://schemas.openxmlformats.org/officeDocument/2006/relationships" id="260" r:id="Re84abb72e2de4970"/>
    <p:sldId xmlns:r="http://schemas.openxmlformats.org/officeDocument/2006/relationships" id="261" r:id="Rf007a995f5914c92"/>
    <p:sldId xmlns:r="http://schemas.openxmlformats.org/officeDocument/2006/relationships" id="262" r:id="R0043583e2db0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534d281d34fc0" /><Relationship Type="http://schemas.openxmlformats.org/officeDocument/2006/relationships/slide" Target="/ppt/slides/slide1.xml" Id="R103ac62013134f0b" /><Relationship Type="http://schemas.openxmlformats.org/officeDocument/2006/relationships/slide" Target="/ppt/slides/slide2.xml" Id="R3e502dc6d4f04e9c" /><Relationship Type="http://schemas.openxmlformats.org/officeDocument/2006/relationships/slide" Target="/ppt/slides/slide3.xml" Id="R15df6b9beecc4e2f" /><Relationship Type="http://schemas.openxmlformats.org/officeDocument/2006/relationships/slide" Target="/ppt/slides/slide4.xml" Id="R04f7ae24132a4a8f" /><Relationship Type="http://schemas.openxmlformats.org/officeDocument/2006/relationships/slide" Target="/ppt/slides/slide5.xml" Id="Re84abb72e2de4970" /><Relationship Type="http://schemas.openxmlformats.org/officeDocument/2006/relationships/slide" Target="/ppt/slides/slide6.xml" Id="Rf007a995f5914c92" /><Relationship Type="http://schemas.openxmlformats.org/officeDocument/2006/relationships/slide" Target="/ppt/slides/slide7.xml" Id="R0043583e2db0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da4153a27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100a8ddd4919" /><Relationship Type="http://schemas.openxmlformats.org/officeDocument/2006/relationships/theme" Target="/ppt/slideMasters/theme/theme1.xml" Id="Ra65e1f851abe41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e100a8ddd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d8eb0b9f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f69f4c6fa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ac64a887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10e40a37c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ab811a1b14b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7c96a9ab1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051754ae5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OJADA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−2 532 255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−6 917 177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−10 896 522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417 851 814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418 986 600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