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2ac73049d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05728bec044c8"/>
  </p:sldMasterIdLst>
  <p:sldIdLst>
    <p:sldId xmlns:r="http://schemas.openxmlformats.org/officeDocument/2006/relationships" id="256" r:id="Rf68e5e6a2a8148fa"/>
    <p:sldId xmlns:r="http://schemas.openxmlformats.org/officeDocument/2006/relationships" id="257" r:id="R77a1af953ed9405b"/>
    <p:sldId xmlns:r="http://schemas.openxmlformats.org/officeDocument/2006/relationships" id="258" r:id="Rd1ac5515e98b4f13"/>
    <p:sldId xmlns:r="http://schemas.openxmlformats.org/officeDocument/2006/relationships" id="259" r:id="R02834777e6da4d11"/>
    <p:sldId xmlns:r="http://schemas.openxmlformats.org/officeDocument/2006/relationships" id="260" r:id="Rbc7fd1036e584095"/>
    <p:sldId xmlns:r="http://schemas.openxmlformats.org/officeDocument/2006/relationships" id="261" r:id="Ra7d4e4b450c94649"/>
    <p:sldId xmlns:r="http://schemas.openxmlformats.org/officeDocument/2006/relationships" id="262" r:id="R21b796ef8346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05728bec044c8" /><Relationship Type="http://schemas.openxmlformats.org/officeDocument/2006/relationships/slide" Target="/ppt/slides/slide1.xml" Id="Rf68e5e6a2a8148fa" /><Relationship Type="http://schemas.openxmlformats.org/officeDocument/2006/relationships/slide" Target="/ppt/slides/slide2.xml" Id="R77a1af953ed9405b" /><Relationship Type="http://schemas.openxmlformats.org/officeDocument/2006/relationships/slide" Target="/ppt/slides/slide3.xml" Id="Rd1ac5515e98b4f13" /><Relationship Type="http://schemas.openxmlformats.org/officeDocument/2006/relationships/slide" Target="/ppt/slides/slide4.xml" Id="R02834777e6da4d11" /><Relationship Type="http://schemas.openxmlformats.org/officeDocument/2006/relationships/slide" Target="/ppt/slides/slide5.xml" Id="Rbc7fd1036e584095" /><Relationship Type="http://schemas.openxmlformats.org/officeDocument/2006/relationships/slide" Target="/ppt/slides/slide6.xml" Id="Ra7d4e4b450c94649" /><Relationship Type="http://schemas.openxmlformats.org/officeDocument/2006/relationships/slide" Target="/ppt/slides/slide7.xml" Id="R21b796ef8346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8b1ac8e13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949a7a86f41a9" /><Relationship Type="http://schemas.openxmlformats.org/officeDocument/2006/relationships/theme" Target="/ppt/slideMasters/theme/theme1.xml" Id="Ra0764d996e36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949a7a86f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29a7aadd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6aedcdd93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52da68995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5f8d71c7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3912ca24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243b3d91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49e9a7df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GUNNARS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DAGLIGVARER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15 341 508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12 062 890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EGIL DOLONEN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JORUN DOLONEN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Oscarsgate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95 36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978 707 300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