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9f9c6e992f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ecf3e649b42c5"/>
  </p:sldMasterIdLst>
  <p:sldIdLst>
    <p:sldId xmlns:r="http://schemas.openxmlformats.org/officeDocument/2006/relationships" id="256" r:id="R53e316bd25924932"/>
    <p:sldId xmlns:r="http://schemas.openxmlformats.org/officeDocument/2006/relationships" id="257" r:id="Rb3207ff0c9b1440c"/>
    <p:sldId xmlns:r="http://schemas.openxmlformats.org/officeDocument/2006/relationships" id="258" r:id="Rd540287d63dd411b"/>
    <p:sldId xmlns:r="http://schemas.openxmlformats.org/officeDocument/2006/relationships" id="259" r:id="Rea38d306dd764556"/>
    <p:sldId xmlns:r="http://schemas.openxmlformats.org/officeDocument/2006/relationships" id="260" r:id="R04468efe284f4649"/>
    <p:sldId xmlns:r="http://schemas.openxmlformats.org/officeDocument/2006/relationships" id="261" r:id="Re467d7478f054f5e"/>
    <p:sldId xmlns:r="http://schemas.openxmlformats.org/officeDocument/2006/relationships" id="262" r:id="R1f0a6e7115e8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ecf3e649b42c5" /><Relationship Type="http://schemas.openxmlformats.org/officeDocument/2006/relationships/slide" Target="/ppt/slides/slide1.xml" Id="R53e316bd25924932" /><Relationship Type="http://schemas.openxmlformats.org/officeDocument/2006/relationships/slide" Target="/ppt/slides/slide2.xml" Id="Rb3207ff0c9b1440c" /><Relationship Type="http://schemas.openxmlformats.org/officeDocument/2006/relationships/slide" Target="/ppt/slides/slide3.xml" Id="Rd540287d63dd411b" /><Relationship Type="http://schemas.openxmlformats.org/officeDocument/2006/relationships/slide" Target="/ppt/slides/slide4.xml" Id="Rea38d306dd764556" /><Relationship Type="http://schemas.openxmlformats.org/officeDocument/2006/relationships/slide" Target="/ppt/slides/slide5.xml" Id="R04468efe284f4649" /><Relationship Type="http://schemas.openxmlformats.org/officeDocument/2006/relationships/slide" Target="/ppt/slides/slide6.xml" Id="Re467d7478f054f5e" /><Relationship Type="http://schemas.openxmlformats.org/officeDocument/2006/relationships/slide" Target="/ppt/slides/slide7.xml" Id="R1f0a6e7115e8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365bba8a6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a35878e4e4eb0" /><Relationship Type="http://schemas.openxmlformats.org/officeDocument/2006/relationships/theme" Target="/ppt/slideMasters/theme/theme1.xml" Id="R6bdb7ffe32e643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9a35878e4e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0fc539f2f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34226569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4ef704bd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58c9fe4ef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b953b0534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8c207e8ca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1a9879b3c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REVISJON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12 661 280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6 341 237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979 122 616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REVISJON AS</a:t>
            </a:r>
          </a:p>
        </p:txBody>
      </p:sp>
    </p:spTree>
  </p:cSld>
  <p:clrMapOvr>
    <a:masterClrMapping xmlns:a="http://schemas.openxmlformats.org/drawingml/2006/main"/>
  </p:clrMapOvr>
</p:sld>
</file>