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b7b7d1da7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893df3cd24f36"/>
  </p:sldMasterIdLst>
  <p:sldIdLst>
    <p:sldId xmlns:r="http://schemas.openxmlformats.org/officeDocument/2006/relationships" id="256" r:id="R07e44dd0c88a4a59"/>
    <p:sldId xmlns:r="http://schemas.openxmlformats.org/officeDocument/2006/relationships" id="257" r:id="R4b18dbc742e74b0b"/>
    <p:sldId xmlns:r="http://schemas.openxmlformats.org/officeDocument/2006/relationships" id="258" r:id="R2dcecc73452c45b7"/>
    <p:sldId xmlns:r="http://schemas.openxmlformats.org/officeDocument/2006/relationships" id="259" r:id="Rc5ab7739b152492c"/>
    <p:sldId xmlns:r="http://schemas.openxmlformats.org/officeDocument/2006/relationships" id="260" r:id="R6a0b30ac95894ce0"/>
    <p:sldId xmlns:r="http://schemas.openxmlformats.org/officeDocument/2006/relationships" id="261" r:id="Rcbc3e87cd7cc40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893df3cd24f36" /><Relationship Type="http://schemas.openxmlformats.org/officeDocument/2006/relationships/slide" Target="/ppt/slides/slide1.xml" Id="R07e44dd0c88a4a59" /><Relationship Type="http://schemas.openxmlformats.org/officeDocument/2006/relationships/slide" Target="/ppt/slides/slide2.xml" Id="R4b18dbc742e74b0b" /><Relationship Type="http://schemas.openxmlformats.org/officeDocument/2006/relationships/slide" Target="/ppt/slides/slide3.xml" Id="R2dcecc73452c45b7" /><Relationship Type="http://schemas.openxmlformats.org/officeDocument/2006/relationships/slide" Target="/ppt/slides/slide4.xml" Id="Rc5ab7739b152492c" /><Relationship Type="http://schemas.openxmlformats.org/officeDocument/2006/relationships/slide" Target="/ppt/slides/slide5.xml" Id="R6a0b30ac95894ce0" /><Relationship Type="http://schemas.openxmlformats.org/officeDocument/2006/relationships/slide" Target="/ppt/slides/slide6.xml" Id="Rcbc3e87cd7cc40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32f74b013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50459be084c21" /><Relationship Type="http://schemas.openxmlformats.org/officeDocument/2006/relationships/theme" Target="/ppt/slideMasters/theme/theme1.xml" Id="R8f3c08ceb4de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50459be08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525b0b30e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efc1ec11141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15a1584b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eeb3cd81f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0e7fc03c6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b6f356dc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