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d998ad7804b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03bdcf21e444eb"/>
  </p:sldMasterIdLst>
  <p:sldIdLst>
    <p:sldId xmlns:r="http://schemas.openxmlformats.org/officeDocument/2006/relationships" id="256" r:id="Rbf828790146e4176"/>
    <p:sldId xmlns:r="http://schemas.openxmlformats.org/officeDocument/2006/relationships" id="257" r:id="R744dadb3c7084c3a"/>
    <p:sldId xmlns:r="http://schemas.openxmlformats.org/officeDocument/2006/relationships" id="258" r:id="Rdb34267f860641d7"/>
    <p:sldId xmlns:r="http://schemas.openxmlformats.org/officeDocument/2006/relationships" id="259" r:id="R70099377af744deb"/>
    <p:sldId xmlns:r="http://schemas.openxmlformats.org/officeDocument/2006/relationships" id="260" r:id="R99770f40f473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3bdcf21e444eb" /><Relationship Type="http://schemas.openxmlformats.org/officeDocument/2006/relationships/slide" Target="/ppt/slides/slide1.xml" Id="Rbf828790146e4176" /><Relationship Type="http://schemas.openxmlformats.org/officeDocument/2006/relationships/slide" Target="/ppt/slides/slide2.xml" Id="R744dadb3c7084c3a" /><Relationship Type="http://schemas.openxmlformats.org/officeDocument/2006/relationships/slide" Target="/ppt/slides/slide3.xml" Id="Rdb34267f860641d7" /><Relationship Type="http://schemas.openxmlformats.org/officeDocument/2006/relationships/slide" Target="/ppt/slides/slide4.xml" Id="R70099377af744deb" /><Relationship Type="http://schemas.openxmlformats.org/officeDocument/2006/relationships/slide" Target="/ppt/slides/slide5.xml" Id="R99770f40f473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359220b8a40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c7fe0a3004bc3" /><Relationship Type="http://schemas.openxmlformats.org/officeDocument/2006/relationships/theme" Target="/ppt/slideMasters/theme/theme1.xml" Id="R6e0782cb68c545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c7fe0a3004b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af6ef0fc54a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cfcfa14e042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282330a9e4b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7ee63450647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5f506931e4f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VANNA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