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cb25f1092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13b90b6fd485d"/>
  </p:sldMasterIdLst>
  <p:sldIdLst>
    <p:sldId xmlns:r="http://schemas.openxmlformats.org/officeDocument/2006/relationships" id="256" r:id="R4d130470047b4ae3"/>
    <p:sldId xmlns:r="http://schemas.openxmlformats.org/officeDocument/2006/relationships" id="257" r:id="R54eb5fbdac7b45b7"/>
    <p:sldId xmlns:r="http://schemas.openxmlformats.org/officeDocument/2006/relationships" id="258" r:id="Rfc7f96cc1e1744dd"/>
    <p:sldId xmlns:r="http://schemas.openxmlformats.org/officeDocument/2006/relationships" id="259" r:id="Re2e233fe9e134379"/>
    <p:sldId xmlns:r="http://schemas.openxmlformats.org/officeDocument/2006/relationships" id="260" r:id="Ra4ea788040f84ec0"/>
    <p:sldId xmlns:r="http://schemas.openxmlformats.org/officeDocument/2006/relationships" id="261" r:id="R3ae546fcb80845e4"/>
    <p:sldId xmlns:r="http://schemas.openxmlformats.org/officeDocument/2006/relationships" id="262" r:id="Re1e957738dc2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13b90b6fd485d" /><Relationship Type="http://schemas.openxmlformats.org/officeDocument/2006/relationships/slide" Target="/ppt/slides/slide1.xml" Id="R4d130470047b4ae3" /><Relationship Type="http://schemas.openxmlformats.org/officeDocument/2006/relationships/slide" Target="/ppt/slides/slide2.xml" Id="R54eb5fbdac7b45b7" /><Relationship Type="http://schemas.openxmlformats.org/officeDocument/2006/relationships/slide" Target="/ppt/slides/slide3.xml" Id="Rfc7f96cc1e1744dd" /><Relationship Type="http://schemas.openxmlformats.org/officeDocument/2006/relationships/slide" Target="/ppt/slides/slide4.xml" Id="Re2e233fe9e134379" /><Relationship Type="http://schemas.openxmlformats.org/officeDocument/2006/relationships/slide" Target="/ppt/slides/slide5.xml" Id="Ra4ea788040f84ec0" /><Relationship Type="http://schemas.openxmlformats.org/officeDocument/2006/relationships/slide" Target="/ppt/slides/slide6.xml" Id="R3ae546fcb80845e4" /><Relationship Type="http://schemas.openxmlformats.org/officeDocument/2006/relationships/slide" Target="/ppt/slides/slide7.xml" Id="Re1e957738dc2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1727cc038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d4ecb20c14a78" /><Relationship Type="http://schemas.openxmlformats.org/officeDocument/2006/relationships/theme" Target="/ppt/slideMasters/theme/theme1.xml" Id="R40078b043c9d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d4ecb20c1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7d44f60c5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51c084dc9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45a8bf2fa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395d67b34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28e8c8489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ca0d3bfc04d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5f4058bc7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ONGSJØFJELL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48 680 645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54 933 017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 –  88,9 %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BJØRN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Braaten, Eva Nansens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bjornbra@outlook.com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979 135 416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ONGSJØFJELL AS</a:t>
            </a:r>
          </a:p>
        </p:txBody>
      </p:sp>
    </p:spTree>
  </p:cSld>
  <p:clrMapOvr>
    <a:masterClrMapping xmlns:a="http://schemas.openxmlformats.org/drawingml/2006/main"/>
  </p:clrMapOvr>
</p:sld>
</file>