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189d9fa2b9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685ed5ed04cf8"/>
  </p:sldMasterIdLst>
  <p:sldIdLst>
    <p:sldId xmlns:r="http://schemas.openxmlformats.org/officeDocument/2006/relationships" id="256" r:id="Rf4396a36dd604943"/>
    <p:sldId xmlns:r="http://schemas.openxmlformats.org/officeDocument/2006/relationships" id="257" r:id="R304a586c00bd482d"/>
    <p:sldId xmlns:r="http://schemas.openxmlformats.org/officeDocument/2006/relationships" id="258" r:id="R64842db7241e44b5"/>
    <p:sldId xmlns:r="http://schemas.openxmlformats.org/officeDocument/2006/relationships" id="259" r:id="R06c535894d434490"/>
    <p:sldId xmlns:r="http://schemas.openxmlformats.org/officeDocument/2006/relationships" id="260" r:id="R960e1d89f8ce4fdc"/>
    <p:sldId xmlns:r="http://schemas.openxmlformats.org/officeDocument/2006/relationships" id="261" r:id="R473f0f1da66b4d5c"/>
    <p:sldId xmlns:r="http://schemas.openxmlformats.org/officeDocument/2006/relationships" id="262" r:id="R8ca93d2203e7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685ed5ed04cf8" /><Relationship Type="http://schemas.openxmlformats.org/officeDocument/2006/relationships/slide" Target="/ppt/slides/slide1.xml" Id="Rf4396a36dd604943" /><Relationship Type="http://schemas.openxmlformats.org/officeDocument/2006/relationships/slide" Target="/ppt/slides/slide2.xml" Id="R304a586c00bd482d" /><Relationship Type="http://schemas.openxmlformats.org/officeDocument/2006/relationships/slide" Target="/ppt/slides/slide3.xml" Id="R64842db7241e44b5" /><Relationship Type="http://schemas.openxmlformats.org/officeDocument/2006/relationships/slide" Target="/ppt/slides/slide4.xml" Id="R06c535894d434490" /><Relationship Type="http://schemas.openxmlformats.org/officeDocument/2006/relationships/slide" Target="/ppt/slides/slide5.xml" Id="R960e1d89f8ce4fdc" /><Relationship Type="http://schemas.openxmlformats.org/officeDocument/2006/relationships/slide" Target="/ppt/slides/slide6.xml" Id="R473f0f1da66b4d5c" /><Relationship Type="http://schemas.openxmlformats.org/officeDocument/2006/relationships/slide" Target="/ppt/slides/slide7.xml" Id="R8ca93d2203e7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199b93bb5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7de7041014ee6" /><Relationship Type="http://schemas.openxmlformats.org/officeDocument/2006/relationships/theme" Target="/ppt/slideMasters/theme/theme1.xml" Id="R607021d95809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7de704101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43ee15a354f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0e35bcee2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cd5da915c43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e1bd1cd36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d8ebbff6147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e8befaa7440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151f431f6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BYGDABUA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BYGDABUA AS ble etablert [år] og holder til i Fiksdal.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8 844 321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KÅRE MARKEN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 NEDAL MARKEN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6394 Fiksdal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979 171 684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