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2b2cafffad41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2810e122734201"/>
  </p:sldMasterIdLst>
  <p:sldIdLst>
    <p:sldId xmlns:r="http://schemas.openxmlformats.org/officeDocument/2006/relationships" id="256" r:id="R6c63a21913cf456c"/>
    <p:sldId xmlns:r="http://schemas.openxmlformats.org/officeDocument/2006/relationships" id="257" r:id="Ra69b408f6c764912"/>
    <p:sldId xmlns:r="http://schemas.openxmlformats.org/officeDocument/2006/relationships" id="258" r:id="R4bf155f8d7944131"/>
    <p:sldId xmlns:r="http://schemas.openxmlformats.org/officeDocument/2006/relationships" id="259" r:id="R75d243f2e2a74d33"/>
    <p:sldId xmlns:r="http://schemas.openxmlformats.org/officeDocument/2006/relationships" id="260" r:id="R6171d4e881c64d12"/>
    <p:sldId xmlns:r="http://schemas.openxmlformats.org/officeDocument/2006/relationships" id="261" r:id="R39f3ff761cac495c"/>
    <p:sldId xmlns:r="http://schemas.openxmlformats.org/officeDocument/2006/relationships" id="262" r:id="R70b4927dfe5449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810e122734201" /><Relationship Type="http://schemas.openxmlformats.org/officeDocument/2006/relationships/slide" Target="/ppt/slides/slide1.xml" Id="R6c63a21913cf456c" /><Relationship Type="http://schemas.openxmlformats.org/officeDocument/2006/relationships/slide" Target="/ppt/slides/slide2.xml" Id="Ra69b408f6c764912" /><Relationship Type="http://schemas.openxmlformats.org/officeDocument/2006/relationships/slide" Target="/ppt/slides/slide3.xml" Id="R4bf155f8d7944131" /><Relationship Type="http://schemas.openxmlformats.org/officeDocument/2006/relationships/slide" Target="/ppt/slides/slide4.xml" Id="R75d243f2e2a74d33" /><Relationship Type="http://schemas.openxmlformats.org/officeDocument/2006/relationships/slide" Target="/ppt/slides/slide5.xml" Id="R6171d4e881c64d12" /><Relationship Type="http://schemas.openxmlformats.org/officeDocument/2006/relationships/slide" Target="/ppt/slides/slide6.xml" Id="R39f3ff761cac495c" /><Relationship Type="http://schemas.openxmlformats.org/officeDocument/2006/relationships/slide" Target="/ppt/slides/slide7.xml" Id="R70b4927dfe5449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a2d71fa8640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d0d0820654518" /><Relationship Type="http://schemas.openxmlformats.org/officeDocument/2006/relationships/theme" Target="/ppt/slideMasters/theme/theme1.xml" Id="R2fff825a37a24f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7d0d082065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ac59c9b754d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a984586c841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057f775a649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6aa2c0ac6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cdd96816547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0559efc2745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6229c1d9a48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2 454 283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MARTHE FOSSHOLM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OSVALD FOSSHOLM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97F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13 89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979 198 868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KRINO INVEST AS</a:t>
            </a:r>
          </a:p>
        </p:txBody>
      </p:sp>
    </p:spTree>
  </p:cSld>
  <p:clrMapOvr>
    <a:masterClrMapping xmlns:a="http://schemas.openxmlformats.org/drawingml/2006/main"/>
  </p:clrMapOvr>
</p:sld>
</file>