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89ab37d8f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4294faf1547e3"/>
  </p:sldMasterIdLst>
  <p:sldIdLst>
    <p:sldId xmlns:r="http://schemas.openxmlformats.org/officeDocument/2006/relationships" id="256" r:id="R9ea60cb698264e16"/>
    <p:sldId xmlns:r="http://schemas.openxmlformats.org/officeDocument/2006/relationships" id="257" r:id="R01434572d3124701"/>
    <p:sldId xmlns:r="http://schemas.openxmlformats.org/officeDocument/2006/relationships" id="258" r:id="R82cc59a056ef4840"/>
    <p:sldId xmlns:r="http://schemas.openxmlformats.org/officeDocument/2006/relationships" id="259" r:id="R931787d5657e4797"/>
    <p:sldId xmlns:r="http://schemas.openxmlformats.org/officeDocument/2006/relationships" id="260" r:id="R0abdbd999bb54e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4294faf1547e3" /><Relationship Type="http://schemas.openxmlformats.org/officeDocument/2006/relationships/slide" Target="/ppt/slides/slide1.xml" Id="R9ea60cb698264e16" /><Relationship Type="http://schemas.openxmlformats.org/officeDocument/2006/relationships/slide" Target="/ppt/slides/slide2.xml" Id="R01434572d3124701" /><Relationship Type="http://schemas.openxmlformats.org/officeDocument/2006/relationships/slide" Target="/ppt/slides/slide3.xml" Id="R82cc59a056ef4840" /><Relationship Type="http://schemas.openxmlformats.org/officeDocument/2006/relationships/slide" Target="/ppt/slides/slide4.xml" Id="R931787d5657e4797" /><Relationship Type="http://schemas.openxmlformats.org/officeDocument/2006/relationships/slide" Target="/ppt/slides/slide5.xml" Id="R0abdbd999bb54e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6066e1c1a48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77d2282b64d58" /><Relationship Type="http://schemas.openxmlformats.org/officeDocument/2006/relationships/theme" Target="/ppt/slideMasters/theme/theme1.xml" Id="Recdfaf319eaf46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77d2282b6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2ac4eba76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4cf4dc493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0f80e304b41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6013ac48a4e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2232fb94a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BCC DRAMMEN SANDE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BCC DRAMMEN SANDE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BCC DRAMMEN SANDE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BCC DRAMMEN SANDE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BCC DRAMMEN SANDE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BCC DRAMMEN SANDE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Bolstadgata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3070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979 254 121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BCC DRAMMEN SANDE</a:t>
            </a:r>
          </a:p>
        </p:txBody>
      </p:sp>
    </p:spTree>
  </p:cSld>
  <p:clrMapOvr>
    <a:masterClrMapping xmlns:a="http://schemas.openxmlformats.org/drawingml/2006/main"/>
  </p:clrMapOvr>
</p:sld>
</file>