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abc5a4d4345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5a0c175c44146"/>
  </p:sldMasterIdLst>
  <p:sldIdLst>
    <p:sldId xmlns:r="http://schemas.openxmlformats.org/officeDocument/2006/relationships" id="256" r:id="Rc9de7bbac6aa4794"/>
    <p:sldId xmlns:r="http://schemas.openxmlformats.org/officeDocument/2006/relationships" id="257" r:id="R9b8e551c143c492e"/>
    <p:sldId xmlns:r="http://schemas.openxmlformats.org/officeDocument/2006/relationships" id="258" r:id="Ree50cddb948f4e27"/>
    <p:sldId xmlns:r="http://schemas.openxmlformats.org/officeDocument/2006/relationships" id="259" r:id="Rd5d03e5032344c86"/>
    <p:sldId xmlns:r="http://schemas.openxmlformats.org/officeDocument/2006/relationships" id="260" r:id="Rae5cc846106a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5a0c175c44146" /><Relationship Type="http://schemas.openxmlformats.org/officeDocument/2006/relationships/slide" Target="/ppt/slides/slide1.xml" Id="Rc9de7bbac6aa4794" /><Relationship Type="http://schemas.openxmlformats.org/officeDocument/2006/relationships/slide" Target="/ppt/slides/slide2.xml" Id="R9b8e551c143c492e" /><Relationship Type="http://schemas.openxmlformats.org/officeDocument/2006/relationships/slide" Target="/ppt/slides/slide3.xml" Id="Ree50cddb948f4e27" /><Relationship Type="http://schemas.openxmlformats.org/officeDocument/2006/relationships/slide" Target="/ppt/slides/slide4.xml" Id="Rd5d03e5032344c86" /><Relationship Type="http://schemas.openxmlformats.org/officeDocument/2006/relationships/slide" Target="/ppt/slides/slide5.xml" Id="Rae5cc846106a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fcc5ec005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1b8ebf2ee4c91" /><Relationship Type="http://schemas.openxmlformats.org/officeDocument/2006/relationships/theme" Target="/ppt/slideMasters/theme/theme1.xml" Id="R954ded26fb2148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1b8ebf2ee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8580ed73d4a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a314e8c2c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0273d5eed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1d93d4502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bc13cd6fa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PRØVEN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 PRØVEN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Frida Emilie Furuvald, Kalkveien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83 85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979 254 164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