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a431e20a342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5f1896f5bc4652"/>
  </p:sldMasterIdLst>
  <p:sldIdLst>
    <p:sldId xmlns:r="http://schemas.openxmlformats.org/officeDocument/2006/relationships" id="256" r:id="R4b455956d0e24214"/>
    <p:sldId xmlns:r="http://schemas.openxmlformats.org/officeDocument/2006/relationships" id="257" r:id="Rda8619cfe67e4d63"/>
    <p:sldId xmlns:r="http://schemas.openxmlformats.org/officeDocument/2006/relationships" id="258" r:id="R90edc8993ad74372"/>
    <p:sldId xmlns:r="http://schemas.openxmlformats.org/officeDocument/2006/relationships" id="259" r:id="Rb478950c0bde44fd"/>
    <p:sldId xmlns:r="http://schemas.openxmlformats.org/officeDocument/2006/relationships" id="260" r:id="R2fbda42281d14564"/>
    <p:sldId xmlns:r="http://schemas.openxmlformats.org/officeDocument/2006/relationships" id="261" r:id="R72e8989f2be34b27"/>
    <p:sldId xmlns:r="http://schemas.openxmlformats.org/officeDocument/2006/relationships" id="262" r:id="R80f530548377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f1896f5bc4652" /><Relationship Type="http://schemas.openxmlformats.org/officeDocument/2006/relationships/slide" Target="/ppt/slides/slide1.xml" Id="R4b455956d0e24214" /><Relationship Type="http://schemas.openxmlformats.org/officeDocument/2006/relationships/slide" Target="/ppt/slides/slide2.xml" Id="Rda8619cfe67e4d63" /><Relationship Type="http://schemas.openxmlformats.org/officeDocument/2006/relationships/slide" Target="/ppt/slides/slide3.xml" Id="R90edc8993ad74372" /><Relationship Type="http://schemas.openxmlformats.org/officeDocument/2006/relationships/slide" Target="/ppt/slides/slide4.xml" Id="Rb478950c0bde44fd" /><Relationship Type="http://schemas.openxmlformats.org/officeDocument/2006/relationships/slide" Target="/ppt/slides/slide5.xml" Id="R2fbda42281d14564" /><Relationship Type="http://schemas.openxmlformats.org/officeDocument/2006/relationships/slide" Target="/ppt/slides/slide6.xml" Id="R72e8989f2be34b27" /><Relationship Type="http://schemas.openxmlformats.org/officeDocument/2006/relationships/slide" Target="/ppt/slides/slide7.xml" Id="R80f530548377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6c1e5414b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290e3da1f4e04" /><Relationship Type="http://schemas.openxmlformats.org/officeDocument/2006/relationships/theme" Target="/ppt/slideMasters/theme/theme1.xml" Id="Rb0ffac2b1ad744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e290e3da1f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bef4f8109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f89601c42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3c611071e4c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9d118ab7446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f0aa6d281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da06b911440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dc6dc5f65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ØKONOMIHUSET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100 823 002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6 416 774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5 623 091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41 908 296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